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4"/>
  </p:sldMasterIdLst>
  <p:notesMasterIdLst>
    <p:notesMasterId r:id="rId40"/>
  </p:notesMasterIdLst>
  <p:sldIdLst>
    <p:sldId id="456" r:id="rId5"/>
    <p:sldId id="474" r:id="rId6"/>
    <p:sldId id="473" r:id="rId7"/>
    <p:sldId id="488" r:id="rId8"/>
    <p:sldId id="261" r:id="rId9"/>
    <p:sldId id="262" r:id="rId10"/>
    <p:sldId id="284" r:id="rId11"/>
    <p:sldId id="272" r:id="rId12"/>
    <p:sldId id="285" r:id="rId13"/>
    <p:sldId id="286" r:id="rId14"/>
    <p:sldId id="287" r:id="rId15"/>
    <p:sldId id="263" r:id="rId16"/>
    <p:sldId id="288" r:id="rId17"/>
    <p:sldId id="264" r:id="rId18"/>
    <p:sldId id="289" r:id="rId19"/>
    <p:sldId id="290" r:id="rId20"/>
    <p:sldId id="266" r:id="rId21"/>
    <p:sldId id="267" r:id="rId22"/>
    <p:sldId id="268" r:id="rId23"/>
    <p:sldId id="291" r:id="rId24"/>
    <p:sldId id="269" r:id="rId25"/>
    <p:sldId id="270" r:id="rId26"/>
    <p:sldId id="271" r:id="rId27"/>
    <p:sldId id="489" r:id="rId28"/>
    <p:sldId id="273" r:id="rId29"/>
    <p:sldId id="278" r:id="rId30"/>
    <p:sldId id="279" r:id="rId31"/>
    <p:sldId id="280" r:id="rId32"/>
    <p:sldId id="300" r:id="rId33"/>
    <p:sldId id="274" r:id="rId34"/>
    <p:sldId id="281" r:id="rId35"/>
    <p:sldId id="282" r:id="rId36"/>
    <p:sldId id="283" r:id="rId37"/>
    <p:sldId id="276" r:id="rId38"/>
    <p:sldId id="47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655E"/>
    <a:srgbClr val="8706AA"/>
    <a:srgbClr val="65088E"/>
    <a:srgbClr val="6D0589"/>
    <a:srgbClr val="488E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Style clair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9" autoAdjust="0"/>
    <p:restoredTop sz="96405"/>
  </p:normalViewPr>
  <p:slideViewPr>
    <p:cSldViewPr snapToGrid="0">
      <p:cViewPr varScale="1">
        <p:scale>
          <a:sx n="126" d="100"/>
          <a:sy n="126" d="100"/>
        </p:scale>
        <p:origin x="46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KIL, Zainab" userId="bab9806c-efc5-4e65-9b68-3e033ff096a8" providerId="ADAL" clId="{16808E78-A0D7-4B09-B69A-B660F942E65A}"/>
    <pc:docChg chg="undo redo custSel addSld delSld modSld">
      <pc:chgData name="LOUKIL, Zainab" userId="bab9806c-efc5-4e65-9b68-3e033ff096a8" providerId="ADAL" clId="{16808E78-A0D7-4B09-B69A-B660F942E65A}" dt="2021-09-22T14:36:04.356" v="2596" actId="1076"/>
      <pc:docMkLst>
        <pc:docMk/>
      </pc:docMkLst>
      <pc:sldChg chg="modSp">
        <pc:chgData name="LOUKIL, Zainab" userId="bab9806c-efc5-4e65-9b68-3e033ff096a8" providerId="ADAL" clId="{16808E78-A0D7-4B09-B69A-B660F942E65A}" dt="2021-09-22T08:56:26.915" v="31" actId="20577"/>
        <pc:sldMkLst>
          <pc:docMk/>
          <pc:sldMk cId="1698472972" sldId="456"/>
        </pc:sldMkLst>
        <pc:spChg chg="mod">
          <ac:chgData name="LOUKIL, Zainab" userId="bab9806c-efc5-4e65-9b68-3e033ff096a8" providerId="ADAL" clId="{16808E78-A0D7-4B09-B69A-B660F942E65A}" dt="2021-09-22T08:56:26.915" v="31" actId="20577"/>
          <ac:spMkLst>
            <pc:docMk/>
            <pc:sldMk cId="1698472972" sldId="456"/>
            <ac:spMk id="2" creationId="{47470EF6-90CE-4E6F-90B3-F04FF0A53CA3}"/>
          </ac:spMkLst>
        </pc:spChg>
      </pc:sldChg>
      <pc:sldChg chg="modSp">
        <pc:chgData name="LOUKIL, Zainab" userId="bab9806c-efc5-4e65-9b68-3e033ff096a8" providerId="ADAL" clId="{16808E78-A0D7-4B09-B69A-B660F942E65A}" dt="2021-09-22T09:03:25.114" v="290" actId="20577"/>
        <pc:sldMkLst>
          <pc:docMk/>
          <pc:sldMk cId="1120716882" sldId="473"/>
        </pc:sldMkLst>
        <pc:spChg chg="mod">
          <ac:chgData name="LOUKIL, Zainab" userId="bab9806c-efc5-4e65-9b68-3e033ff096a8" providerId="ADAL" clId="{16808E78-A0D7-4B09-B69A-B660F942E65A}" dt="2021-09-22T09:03:25.114" v="290" actId="20577"/>
          <ac:spMkLst>
            <pc:docMk/>
            <pc:sldMk cId="1120716882" sldId="473"/>
            <ac:spMk id="3" creationId="{5C1B6D89-1622-4A44-BAA5-F0473FB8AA84}"/>
          </ac:spMkLst>
        </pc:spChg>
      </pc:sldChg>
      <pc:sldChg chg="modSp">
        <pc:chgData name="LOUKIL, Zainab" userId="bab9806c-efc5-4e65-9b68-3e033ff096a8" providerId="ADAL" clId="{16808E78-A0D7-4B09-B69A-B660F942E65A}" dt="2021-09-22T08:57:04.754" v="62" actId="2710"/>
        <pc:sldMkLst>
          <pc:docMk/>
          <pc:sldMk cId="2313951906" sldId="474"/>
        </pc:sldMkLst>
        <pc:spChg chg="mod">
          <ac:chgData name="LOUKIL, Zainab" userId="bab9806c-efc5-4e65-9b68-3e033ff096a8" providerId="ADAL" clId="{16808E78-A0D7-4B09-B69A-B660F942E65A}" dt="2021-09-22T08:57:04.754" v="62" actId="2710"/>
          <ac:spMkLst>
            <pc:docMk/>
            <pc:sldMk cId="2313951906" sldId="474"/>
            <ac:spMk id="3" creationId="{9891C6A7-D852-48CD-967A-DD29F66F4B3E}"/>
          </ac:spMkLst>
        </pc:spChg>
      </pc:sldChg>
    </pc:docChg>
  </pc:docChgLst>
  <pc:docChgLst>
    <pc:chgData name="LOUKIL, Zainab" userId="bab9806c-efc5-4e65-9b68-3e033ff096a8" providerId="ADAL" clId="{431ED355-B2AF-473B-B539-67917210043E}"/>
    <pc:docChg chg="undo custSel addSld delSld modSld">
      <pc:chgData name="LOUKIL, Zainab" userId="bab9806c-efc5-4e65-9b68-3e033ff096a8" providerId="ADAL" clId="{431ED355-B2AF-473B-B539-67917210043E}" dt="2021-09-21T10:55:09.182" v="1851"/>
      <pc:docMkLst>
        <pc:docMk/>
      </pc:docMkLst>
      <pc:sldChg chg="modSp">
        <pc:chgData name="LOUKIL, Zainab" userId="bab9806c-efc5-4e65-9b68-3e033ff096a8" providerId="ADAL" clId="{431ED355-B2AF-473B-B539-67917210043E}" dt="2021-09-21T08:10:53.404" v="54" actId="20577"/>
        <pc:sldMkLst>
          <pc:docMk/>
          <pc:sldMk cId="1698472972" sldId="456"/>
        </pc:sldMkLst>
        <pc:spChg chg="mod">
          <ac:chgData name="LOUKIL, Zainab" userId="bab9806c-efc5-4e65-9b68-3e033ff096a8" providerId="ADAL" clId="{431ED355-B2AF-473B-B539-67917210043E}" dt="2021-09-21T08:10:53.404" v="54" actId="20577"/>
          <ac:spMkLst>
            <pc:docMk/>
            <pc:sldMk cId="1698472972" sldId="456"/>
            <ac:spMk id="2" creationId="{47470EF6-90CE-4E6F-90B3-F04FF0A53CA3}"/>
          </ac:spMkLst>
        </pc:spChg>
      </pc:sldChg>
      <pc:sldChg chg="modSp">
        <pc:chgData name="LOUKIL, Zainab" userId="bab9806c-efc5-4e65-9b68-3e033ff096a8" providerId="ADAL" clId="{431ED355-B2AF-473B-B539-67917210043E}" dt="2021-09-21T10:34:17.939" v="1758" actId="20577"/>
        <pc:sldMkLst>
          <pc:docMk/>
          <pc:sldMk cId="1120716882" sldId="473"/>
        </pc:sldMkLst>
        <pc:spChg chg="mod">
          <ac:chgData name="LOUKIL, Zainab" userId="bab9806c-efc5-4e65-9b68-3e033ff096a8" providerId="ADAL" clId="{431ED355-B2AF-473B-B539-67917210043E}" dt="2021-09-21T10:34:17.939" v="1758" actId="20577"/>
          <ac:spMkLst>
            <pc:docMk/>
            <pc:sldMk cId="1120716882" sldId="473"/>
            <ac:spMk id="3" creationId="{5C1B6D89-1622-4A44-BAA5-F0473FB8AA84}"/>
          </ac:spMkLst>
        </pc:spChg>
      </pc:sldChg>
      <pc:sldChg chg="modSp">
        <pc:chgData name="LOUKIL, Zainab" userId="bab9806c-efc5-4e65-9b68-3e033ff096a8" providerId="ADAL" clId="{431ED355-B2AF-473B-B539-67917210043E}" dt="2021-09-21T08:11:41.451" v="60" actId="14100"/>
        <pc:sldMkLst>
          <pc:docMk/>
          <pc:sldMk cId="2313951906" sldId="474"/>
        </pc:sldMkLst>
        <pc:spChg chg="mod">
          <ac:chgData name="LOUKIL, Zainab" userId="bab9806c-efc5-4e65-9b68-3e033ff096a8" providerId="ADAL" clId="{431ED355-B2AF-473B-B539-67917210043E}" dt="2021-09-21T08:11:41.451" v="60" actId="14100"/>
          <ac:spMkLst>
            <pc:docMk/>
            <pc:sldMk cId="2313951906" sldId="474"/>
            <ac:spMk id="3" creationId="{9891C6A7-D852-48CD-967A-DD29F66F4B3E}"/>
          </ac:spMkLst>
        </pc:spChg>
      </pc:sldChg>
    </pc:docChg>
  </pc:docChgLst>
  <pc:docChgLst>
    <pc:chgData name="LOUKIL, Zainab" userId="bab9806c-efc5-4e65-9b68-3e033ff096a8" providerId="ADAL" clId="{C313930B-0CD8-4DAC-8466-A7865A8238AB}"/>
    <pc:docChg chg="undo custSel addSld delSld modSld">
      <pc:chgData name="LOUKIL, Zainab" userId="bab9806c-efc5-4e65-9b68-3e033ff096a8" providerId="ADAL" clId="{C313930B-0CD8-4DAC-8466-A7865A8238AB}" dt="2021-09-17T14:16:30.174" v="2321" actId="14100"/>
      <pc:docMkLst>
        <pc:docMk/>
      </pc:docMkLst>
      <pc:sldChg chg="modSp">
        <pc:chgData name="LOUKIL, Zainab" userId="bab9806c-efc5-4e65-9b68-3e033ff096a8" providerId="ADAL" clId="{C313930B-0CD8-4DAC-8466-A7865A8238AB}" dt="2021-09-17T09:24:29.129" v="61" actId="20577"/>
        <pc:sldMkLst>
          <pc:docMk/>
          <pc:sldMk cId="1698472972" sldId="456"/>
        </pc:sldMkLst>
        <pc:spChg chg="mod">
          <ac:chgData name="LOUKIL, Zainab" userId="bab9806c-efc5-4e65-9b68-3e033ff096a8" providerId="ADAL" clId="{C313930B-0CD8-4DAC-8466-A7865A8238AB}" dt="2021-09-17T09:24:29.129" v="61" actId="20577"/>
          <ac:spMkLst>
            <pc:docMk/>
            <pc:sldMk cId="1698472972" sldId="456"/>
            <ac:spMk id="2" creationId="{47470EF6-90CE-4E6F-90B3-F04FF0A53CA3}"/>
          </ac:spMkLst>
        </pc:spChg>
      </pc:sldChg>
      <pc:sldChg chg="modSp add">
        <pc:chgData name="LOUKIL, Zainab" userId="bab9806c-efc5-4e65-9b68-3e033ff096a8" providerId="ADAL" clId="{C313930B-0CD8-4DAC-8466-A7865A8238AB}" dt="2021-09-17T14:16:13.284" v="2291" actId="20577"/>
        <pc:sldMkLst>
          <pc:docMk/>
          <pc:sldMk cId="1120716882" sldId="473"/>
        </pc:sldMkLst>
        <pc:spChg chg="mod">
          <ac:chgData name="LOUKIL, Zainab" userId="bab9806c-efc5-4e65-9b68-3e033ff096a8" providerId="ADAL" clId="{C313930B-0CD8-4DAC-8466-A7865A8238AB}" dt="2021-09-17T09:28:25.912" v="173" actId="20577"/>
          <ac:spMkLst>
            <pc:docMk/>
            <pc:sldMk cId="1120716882" sldId="473"/>
            <ac:spMk id="2" creationId="{62177D91-7192-47E2-B582-148FB62960A9}"/>
          </ac:spMkLst>
        </pc:spChg>
        <pc:spChg chg="mod">
          <ac:chgData name="LOUKIL, Zainab" userId="bab9806c-efc5-4e65-9b68-3e033ff096a8" providerId="ADAL" clId="{C313930B-0CD8-4DAC-8466-A7865A8238AB}" dt="2021-09-17T14:16:13.284" v="2291" actId="20577"/>
          <ac:spMkLst>
            <pc:docMk/>
            <pc:sldMk cId="1120716882" sldId="473"/>
            <ac:spMk id="3" creationId="{5C1B6D89-1622-4A44-BAA5-F0473FB8AA84}"/>
          </ac:spMkLst>
        </pc:spChg>
      </pc:sldChg>
      <pc:sldChg chg="modSp add">
        <pc:chgData name="LOUKIL, Zainab" userId="bab9806c-efc5-4e65-9b68-3e033ff096a8" providerId="ADAL" clId="{C313930B-0CD8-4DAC-8466-A7865A8238AB}" dt="2021-09-17T09:33:02.157" v="342" actId="20577"/>
        <pc:sldMkLst>
          <pc:docMk/>
          <pc:sldMk cId="2313951906" sldId="474"/>
        </pc:sldMkLst>
        <pc:spChg chg="mod">
          <ac:chgData name="LOUKIL, Zainab" userId="bab9806c-efc5-4e65-9b68-3e033ff096a8" providerId="ADAL" clId="{C313930B-0CD8-4DAC-8466-A7865A8238AB}" dt="2021-09-17T09:33:02.157" v="342" actId="20577"/>
          <ac:spMkLst>
            <pc:docMk/>
            <pc:sldMk cId="2313951906" sldId="474"/>
            <ac:spMk id="3" creationId="{9891C6A7-D852-48CD-967A-DD29F66F4B3E}"/>
          </ac:spMkLst>
        </pc:spChg>
      </pc:sldChg>
    </pc:docChg>
  </pc:docChgLst>
  <pc:docChgLst>
    <pc:chgData name="LOUKIL, Zainab" userId="bab9806c-efc5-4e65-9b68-3e033ff096a8" providerId="ADAL" clId="{1ABA939F-DA2F-4860-8D6D-779885EA19DF}"/>
    <pc:docChg chg="undo custSel addSld delSld modSld">
      <pc:chgData name="LOUKIL, Zainab" userId="bab9806c-efc5-4e65-9b68-3e033ff096a8" providerId="ADAL" clId="{1ABA939F-DA2F-4860-8D6D-779885EA19DF}" dt="2021-11-01T10:38:03.906" v="1099"/>
      <pc:docMkLst>
        <pc:docMk/>
      </pc:docMkLst>
      <pc:sldChg chg="modSp">
        <pc:chgData name="LOUKIL, Zainab" userId="bab9806c-efc5-4e65-9b68-3e033ff096a8" providerId="ADAL" clId="{1ABA939F-DA2F-4860-8D6D-779885EA19DF}" dt="2021-11-01T10:24:29.592" v="1020" actId="20577"/>
        <pc:sldMkLst>
          <pc:docMk/>
          <pc:sldMk cId="1698472972" sldId="456"/>
        </pc:sldMkLst>
        <pc:spChg chg="mod">
          <ac:chgData name="LOUKIL, Zainab" userId="bab9806c-efc5-4e65-9b68-3e033ff096a8" providerId="ADAL" clId="{1ABA939F-DA2F-4860-8D6D-779885EA19DF}" dt="2021-11-01T10:24:29.592" v="1020" actId="20577"/>
          <ac:spMkLst>
            <pc:docMk/>
            <pc:sldMk cId="1698472972" sldId="456"/>
            <ac:spMk id="2" creationId="{47470EF6-90CE-4E6F-90B3-F04FF0A53CA3}"/>
          </ac:spMkLst>
        </pc:spChg>
      </pc:sldChg>
      <pc:sldChg chg="modSp">
        <pc:chgData name="LOUKIL, Zainab" userId="bab9806c-efc5-4e65-9b68-3e033ff096a8" providerId="ADAL" clId="{1ABA939F-DA2F-4860-8D6D-779885EA19DF}" dt="2021-11-01T10:25:31.686" v="1065" actId="20577"/>
        <pc:sldMkLst>
          <pc:docMk/>
          <pc:sldMk cId="1120716882" sldId="473"/>
        </pc:sldMkLst>
        <pc:spChg chg="mod">
          <ac:chgData name="LOUKIL, Zainab" userId="bab9806c-efc5-4e65-9b68-3e033ff096a8" providerId="ADAL" clId="{1ABA939F-DA2F-4860-8D6D-779885EA19DF}" dt="2021-11-01T10:25:31.686" v="1065" actId="20577"/>
          <ac:spMkLst>
            <pc:docMk/>
            <pc:sldMk cId="1120716882" sldId="473"/>
            <ac:spMk id="3" creationId="{5C1B6D89-1622-4A44-BAA5-F0473FB8AA84}"/>
          </ac:spMkLst>
        </pc:spChg>
      </pc:sldChg>
      <pc:sldChg chg="modSp">
        <pc:chgData name="LOUKIL, Zainab" userId="bab9806c-efc5-4e65-9b68-3e033ff096a8" providerId="ADAL" clId="{1ABA939F-DA2F-4860-8D6D-779885EA19DF}" dt="2021-11-01T10:38:03.906" v="1099"/>
        <pc:sldMkLst>
          <pc:docMk/>
          <pc:sldMk cId="2313951906" sldId="474"/>
        </pc:sldMkLst>
        <pc:spChg chg="mod">
          <ac:chgData name="LOUKIL, Zainab" userId="bab9806c-efc5-4e65-9b68-3e033ff096a8" providerId="ADAL" clId="{1ABA939F-DA2F-4860-8D6D-779885EA19DF}" dt="2021-11-01T10:38:03.906" v="1099"/>
          <ac:spMkLst>
            <pc:docMk/>
            <pc:sldMk cId="2313951906" sldId="474"/>
            <ac:spMk id="3" creationId="{9891C6A7-D852-48CD-967A-DD29F66F4B3E}"/>
          </ac:spMkLst>
        </pc:spChg>
      </pc:sldChg>
    </pc:docChg>
  </pc:docChgLst>
  <pc:docChgLst>
    <pc:chgData name="LOUKIL, Zainab" userId="bab9806c-efc5-4e65-9b68-3e033ff096a8" providerId="ADAL" clId="{78311973-539D-4BA2-9E57-74B6E388E7A0}"/>
    <pc:docChg chg="custSel modSld">
      <pc:chgData name="LOUKIL, Zainab" userId="bab9806c-efc5-4e65-9b68-3e033ff096a8" providerId="ADAL" clId="{78311973-539D-4BA2-9E57-74B6E388E7A0}" dt="2021-12-03T15:49:39.244" v="17" actId="20577"/>
      <pc:docMkLst>
        <pc:docMk/>
      </pc:docMkLst>
      <pc:sldChg chg="modSp">
        <pc:chgData name="LOUKIL, Zainab" userId="bab9806c-efc5-4e65-9b68-3e033ff096a8" providerId="ADAL" clId="{78311973-539D-4BA2-9E57-74B6E388E7A0}" dt="2021-12-03T15:49:39.244" v="17" actId="20577"/>
        <pc:sldMkLst>
          <pc:docMk/>
          <pc:sldMk cId="1698472972" sldId="456"/>
        </pc:sldMkLst>
        <pc:spChg chg="mod">
          <ac:chgData name="LOUKIL, Zainab" userId="bab9806c-efc5-4e65-9b68-3e033ff096a8" providerId="ADAL" clId="{78311973-539D-4BA2-9E57-74B6E388E7A0}" dt="2021-12-03T15:49:39.244" v="17" actId="20577"/>
          <ac:spMkLst>
            <pc:docMk/>
            <pc:sldMk cId="1698472972" sldId="456"/>
            <ac:spMk id="2" creationId="{47470EF6-90CE-4E6F-90B3-F04FF0A53CA3}"/>
          </ac:spMkLst>
        </pc:spChg>
      </pc:sldChg>
    </pc:docChg>
  </pc:docChgLst>
  <pc:docChgLst>
    <pc:chgData name="LOUKIL, Zainab" userId="bab9806c-efc5-4e65-9b68-3e033ff096a8" providerId="ADAL" clId="{9E52BA0D-3C90-4D6A-9B18-4EB07F8C09C3}"/>
    <pc:docChg chg="custSel addSld modSld sldOrd">
      <pc:chgData name="LOUKIL, Zainab" userId="bab9806c-efc5-4e65-9b68-3e033ff096a8" providerId="ADAL" clId="{9E52BA0D-3C90-4D6A-9B18-4EB07F8C09C3}" dt="2021-11-09T15:50:36.537" v="153"/>
      <pc:docMkLst>
        <pc:docMk/>
      </pc:docMkLst>
    </pc:docChg>
  </pc:docChgLst>
  <pc:docChgLst>
    <pc:chgData name="LOUKIL, Zainab" userId="bab9806c-efc5-4e65-9b68-3e033ff096a8" providerId="ADAL" clId="{9E24FE81-A9FB-4C35-9673-3B5A6EEDC869}"/>
    <pc:docChg chg="delSld modSld">
      <pc:chgData name="LOUKIL, Zainab" userId="bab9806c-efc5-4e65-9b68-3e033ff096a8" providerId="ADAL" clId="{9E24FE81-A9FB-4C35-9673-3B5A6EEDC869}" dt="2021-11-18T09:42:41.012" v="37" actId="2696"/>
      <pc:docMkLst>
        <pc:docMk/>
      </pc:docMkLst>
      <pc:sldChg chg="modSp">
        <pc:chgData name="LOUKIL, Zainab" userId="bab9806c-efc5-4e65-9b68-3e033ff096a8" providerId="ADAL" clId="{9E24FE81-A9FB-4C35-9673-3B5A6EEDC869}" dt="2021-11-18T09:42:28.665" v="36" actId="20577"/>
        <pc:sldMkLst>
          <pc:docMk/>
          <pc:sldMk cId="1698472972" sldId="456"/>
        </pc:sldMkLst>
        <pc:spChg chg="mod">
          <ac:chgData name="LOUKIL, Zainab" userId="bab9806c-efc5-4e65-9b68-3e033ff096a8" providerId="ADAL" clId="{9E24FE81-A9FB-4C35-9673-3B5A6EEDC869}" dt="2021-11-18T09:42:28.665" v="36" actId="20577"/>
          <ac:spMkLst>
            <pc:docMk/>
            <pc:sldMk cId="1698472972" sldId="456"/>
            <ac:spMk id="2" creationId="{47470EF6-90CE-4E6F-90B3-F04FF0A53CA3}"/>
          </ac:spMkLst>
        </pc:spChg>
      </pc:sldChg>
    </pc:docChg>
  </pc:docChgLst>
  <pc:docChgLst>
    <pc:chgData name="LOUKIL, Zainab" userId="bab9806c-efc5-4e65-9b68-3e033ff096a8" providerId="ADAL" clId="{2D6B50FD-E3F4-419F-839B-2D6EB738E0AF}"/>
    <pc:docChg chg="undo redo custSel addSld delSld modSld">
      <pc:chgData name="LOUKIL, Zainab" userId="bab9806c-efc5-4e65-9b68-3e033ff096a8" providerId="ADAL" clId="{2D6B50FD-E3F4-419F-839B-2D6EB738E0AF}" dt="2021-11-18T09:39:34.030" v="744" actId="20577"/>
      <pc:docMkLst>
        <pc:docMk/>
      </pc:docMkLst>
      <pc:sldChg chg="addSp delSp modSp add">
        <pc:chgData name="LOUKIL, Zainab" userId="bab9806c-efc5-4e65-9b68-3e033ff096a8" providerId="ADAL" clId="{2D6B50FD-E3F4-419F-839B-2D6EB738E0AF}" dt="2021-11-18T09:22:04.427" v="73" actId="478"/>
        <pc:sldMkLst>
          <pc:docMk/>
          <pc:sldMk cId="2210691083" sldId="261"/>
        </pc:sldMkLst>
        <pc:spChg chg="add mod">
          <ac:chgData name="LOUKIL, Zainab" userId="bab9806c-efc5-4e65-9b68-3e033ff096a8" providerId="ADAL" clId="{2D6B50FD-E3F4-419F-839B-2D6EB738E0AF}" dt="2021-11-18T09:21:57.339" v="72"/>
          <ac:spMkLst>
            <pc:docMk/>
            <pc:sldMk cId="2210691083" sldId="261"/>
            <ac:spMk id="2" creationId="{B2F23D61-1272-40AF-B459-55D70944CF0E}"/>
          </ac:spMkLst>
        </pc:spChg>
        <pc:spChg chg="add del mod">
          <ac:chgData name="LOUKIL, Zainab" userId="bab9806c-efc5-4e65-9b68-3e033ff096a8" providerId="ADAL" clId="{2D6B50FD-E3F4-419F-839B-2D6EB738E0AF}" dt="2021-11-18T09:22:04.427" v="73" actId="478"/>
          <ac:spMkLst>
            <pc:docMk/>
            <pc:sldMk cId="2210691083" sldId="261"/>
            <ac:spMk id="3" creationId="{895F3875-ADC9-458E-9B3F-6CFA65847BDC}"/>
          </ac:spMkLst>
        </pc:spChg>
        <pc:spChg chg="del mod">
          <ac:chgData name="LOUKIL, Zainab" userId="bab9806c-efc5-4e65-9b68-3e033ff096a8" providerId="ADAL" clId="{2D6B50FD-E3F4-419F-839B-2D6EB738E0AF}" dt="2021-11-18T09:21:49.009" v="68" actId="478"/>
          <ac:spMkLst>
            <pc:docMk/>
            <pc:sldMk cId="2210691083" sldId="261"/>
            <ac:spMk id="4097" creationId="{00000000-0000-0000-0000-000000000000}"/>
          </ac:spMkLst>
        </pc:spChg>
      </pc:sldChg>
      <pc:sldChg chg="addSp modSp add">
        <pc:chgData name="LOUKIL, Zainab" userId="bab9806c-efc5-4e65-9b68-3e033ff096a8" providerId="ADAL" clId="{2D6B50FD-E3F4-419F-839B-2D6EB738E0AF}" dt="2021-11-18T09:20:53.771" v="42"/>
        <pc:sldMkLst>
          <pc:docMk/>
          <pc:sldMk cId="927429011" sldId="262"/>
        </pc:sldMkLst>
        <pc:spChg chg="add mod">
          <ac:chgData name="LOUKIL, Zainab" userId="bab9806c-efc5-4e65-9b68-3e033ff096a8" providerId="ADAL" clId="{2D6B50FD-E3F4-419F-839B-2D6EB738E0AF}" dt="2021-11-18T09:20:53.771" v="42"/>
          <ac:spMkLst>
            <pc:docMk/>
            <pc:sldMk cId="927429011" sldId="262"/>
            <ac:spMk id="2" creationId="{B582E16F-327C-4B67-B550-C6F25DAD0642}"/>
          </ac:spMkLst>
        </pc:spChg>
        <pc:spChg chg="mod">
          <ac:chgData name="LOUKIL, Zainab" userId="bab9806c-efc5-4e65-9b68-3e033ff096a8" providerId="ADAL" clId="{2D6B50FD-E3F4-419F-839B-2D6EB738E0AF}" dt="2021-11-18T09:20:49.521" v="40" actId="27636"/>
          <ac:spMkLst>
            <pc:docMk/>
            <pc:sldMk cId="927429011" sldId="262"/>
            <ac:spMk id="1403906" creationId="{00000000-0000-0000-0000-000000000000}"/>
          </ac:spMkLst>
        </pc:spChg>
      </pc:sldChg>
      <pc:sldChg chg="addSp delSp modSp add">
        <pc:chgData name="LOUKIL, Zainab" userId="bab9806c-efc5-4e65-9b68-3e033ff096a8" providerId="ADAL" clId="{2D6B50FD-E3F4-419F-839B-2D6EB738E0AF}" dt="2021-11-18T09:26:02.696" v="163" actId="20577"/>
        <pc:sldMkLst>
          <pc:docMk/>
          <pc:sldMk cId="4094420944" sldId="263"/>
        </pc:sldMkLst>
        <pc:spChg chg="add mod">
          <ac:chgData name="LOUKIL, Zainab" userId="bab9806c-efc5-4e65-9b68-3e033ff096a8" providerId="ADAL" clId="{2D6B50FD-E3F4-419F-839B-2D6EB738E0AF}" dt="2021-11-18T09:25:18.768" v="152" actId="27636"/>
          <ac:spMkLst>
            <pc:docMk/>
            <pc:sldMk cId="4094420944" sldId="263"/>
            <ac:spMk id="2" creationId="{F530C9E5-5E16-490E-8003-4A43C254588C}"/>
          </ac:spMkLst>
        </pc:spChg>
        <pc:spChg chg="add del mod">
          <ac:chgData name="LOUKIL, Zainab" userId="bab9806c-efc5-4e65-9b68-3e033ff096a8" providerId="ADAL" clId="{2D6B50FD-E3F4-419F-839B-2D6EB738E0AF}" dt="2021-11-18T09:25:06.208" v="145" actId="478"/>
          <ac:spMkLst>
            <pc:docMk/>
            <pc:sldMk cId="4094420944" sldId="263"/>
            <ac:spMk id="3" creationId="{AFE287D7-4300-4802-AF01-66D034DD33E2}"/>
          </ac:spMkLst>
        </pc:spChg>
        <pc:spChg chg="mod">
          <ac:chgData name="LOUKIL, Zainab" userId="bab9806c-efc5-4e65-9b68-3e033ff096a8" providerId="ADAL" clId="{2D6B50FD-E3F4-419F-839B-2D6EB738E0AF}" dt="2021-11-18T09:25:36.006" v="156" actId="123"/>
          <ac:spMkLst>
            <pc:docMk/>
            <pc:sldMk cId="4094420944" sldId="263"/>
            <ac:spMk id="6147" creationId="{00000000-0000-0000-0000-000000000000}"/>
          </ac:spMkLst>
        </pc:spChg>
        <pc:spChg chg="mod">
          <ac:chgData name="LOUKIL, Zainab" userId="bab9806c-efc5-4e65-9b68-3e033ff096a8" providerId="ADAL" clId="{2D6B50FD-E3F4-419F-839B-2D6EB738E0AF}" dt="2021-11-18T09:26:02.696" v="163" actId="20577"/>
          <ac:spMkLst>
            <pc:docMk/>
            <pc:sldMk cId="4094420944" sldId="263"/>
            <ac:spMk id="6148" creationId="{00000000-0000-0000-0000-000000000000}"/>
          </ac:spMkLst>
        </pc:spChg>
        <pc:spChg chg="del mod">
          <ac:chgData name="LOUKIL, Zainab" userId="bab9806c-efc5-4e65-9b68-3e033ff096a8" providerId="ADAL" clId="{2D6B50FD-E3F4-419F-839B-2D6EB738E0AF}" dt="2021-11-18T09:25:11.345" v="147" actId="478"/>
          <ac:spMkLst>
            <pc:docMk/>
            <pc:sldMk cId="4094420944" sldId="263"/>
            <ac:spMk id="7169" creationId="{00000000-0000-0000-0000-000000000000}"/>
          </ac:spMkLst>
        </pc:spChg>
        <pc:spChg chg="mod">
          <ac:chgData name="LOUKIL, Zainab" userId="bab9806c-efc5-4e65-9b68-3e033ff096a8" providerId="ADAL" clId="{2D6B50FD-E3F4-419F-839B-2D6EB738E0AF}" dt="2021-11-18T09:25:30.635" v="155" actId="1076"/>
          <ac:spMkLst>
            <pc:docMk/>
            <pc:sldMk cId="4094420944" sldId="263"/>
            <ac:spMk id="7172" creationId="{00000000-0000-0000-0000-000000000000}"/>
          </ac:spMkLst>
        </pc:spChg>
      </pc:sldChg>
      <pc:sldChg chg="addSp delSp modSp add">
        <pc:chgData name="LOUKIL, Zainab" userId="bab9806c-efc5-4e65-9b68-3e033ff096a8" providerId="ADAL" clId="{2D6B50FD-E3F4-419F-839B-2D6EB738E0AF}" dt="2021-11-18T09:26:51.125" v="180" actId="123"/>
        <pc:sldMkLst>
          <pc:docMk/>
          <pc:sldMk cId="1390266847" sldId="264"/>
        </pc:sldMkLst>
        <pc:spChg chg="add mod">
          <ac:chgData name="LOUKIL, Zainab" userId="bab9806c-efc5-4e65-9b68-3e033ff096a8" providerId="ADAL" clId="{2D6B50FD-E3F4-419F-839B-2D6EB738E0AF}" dt="2021-11-18T09:26:41.848" v="178" actId="27636"/>
          <ac:spMkLst>
            <pc:docMk/>
            <pc:sldMk cId="1390266847" sldId="264"/>
            <ac:spMk id="2" creationId="{83A83518-FC7B-42E3-B94F-DBCA86844D06}"/>
          </ac:spMkLst>
        </pc:spChg>
        <pc:spChg chg="add del mod">
          <ac:chgData name="LOUKIL, Zainab" userId="bab9806c-efc5-4e65-9b68-3e033ff096a8" providerId="ADAL" clId="{2D6B50FD-E3F4-419F-839B-2D6EB738E0AF}" dt="2021-11-18T09:26:46.373" v="179" actId="478"/>
          <ac:spMkLst>
            <pc:docMk/>
            <pc:sldMk cId="1390266847" sldId="264"/>
            <ac:spMk id="3" creationId="{6932CE02-0E3E-48F6-B5D6-582DB003C53C}"/>
          </ac:spMkLst>
        </pc:spChg>
        <pc:spChg chg="mod">
          <ac:chgData name="LOUKIL, Zainab" userId="bab9806c-efc5-4e65-9b68-3e033ff096a8" providerId="ADAL" clId="{2D6B50FD-E3F4-419F-839B-2D6EB738E0AF}" dt="2021-11-18T09:26:51.125" v="180" actId="123"/>
          <ac:spMkLst>
            <pc:docMk/>
            <pc:sldMk cId="1390266847" sldId="264"/>
            <ac:spMk id="7171" creationId="{00000000-0000-0000-0000-000000000000}"/>
          </ac:spMkLst>
        </pc:spChg>
        <pc:spChg chg="del mod">
          <ac:chgData name="LOUKIL, Zainab" userId="bab9806c-efc5-4e65-9b68-3e033ff096a8" providerId="ADAL" clId="{2D6B50FD-E3F4-419F-839B-2D6EB738E0AF}" dt="2021-11-18T09:26:31.371" v="172" actId="478"/>
          <ac:spMkLst>
            <pc:docMk/>
            <pc:sldMk cId="1390266847" sldId="264"/>
            <ac:spMk id="8193" creationId="{00000000-0000-0000-0000-000000000000}"/>
          </ac:spMkLst>
        </pc:spChg>
      </pc:sldChg>
      <pc:sldChg chg="addSp delSp modSp add">
        <pc:chgData name="LOUKIL, Zainab" userId="bab9806c-efc5-4e65-9b68-3e033ff096a8" providerId="ADAL" clId="{2D6B50FD-E3F4-419F-839B-2D6EB738E0AF}" dt="2021-11-18T09:27:46.836" v="202" actId="478"/>
        <pc:sldMkLst>
          <pc:docMk/>
          <pc:sldMk cId="185763680" sldId="266"/>
        </pc:sldMkLst>
        <pc:spChg chg="add mod">
          <ac:chgData name="LOUKIL, Zainab" userId="bab9806c-efc5-4e65-9b68-3e033ff096a8" providerId="ADAL" clId="{2D6B50FD-E3F4-419F-839B-2D6EB738E0AF}" dt="2021-11-18T09:27:44.839" v="201" actId="108"/>
          <ac:spMkLst>
            <pc:docMk/>
            <pc:sldMk cId="185763680" sldId="266"/>
            <ac:spMk id="2" creationId="{C19CD0F5-5334-4573-8FAD-134AE859C945}"/>
          </ac:spMkLst>
        </pc:spChg>
        <pc:spChg chg="add del mod">
          <ac:chgData name="LOUKIL, Zainab" userId="bab9806c-efc5-4e65-9b68-3e033ff096a8" providerId="ADAL" clId="{2D6B50FD-E3F4-419F-839B-2D6EB738E0AF}" dt="2021-11-18T09:27:46.836" v="202" actId="478"/>
          <ac:spMkLst>
            <pc:docMk/>
            <pc:sldMk cId="185763680" sldId="266"/>
            <ac:spMk id="3" creationId="{ED4CB2C9-5E5C-4EED-84DC-D0EEEE13E484}"/>
          </ac:spMkLst>
        </pc:spChg>
        <pc:spChg chg="del mod">
          <ac:chgData name="LOUKIL, Zainab" userId="bab9806c-efc5-4e65-9b68-3e033ff096a8" providerId="ADAL" clId="{2D6B50FD-E3F4-419F-839B-2D6EB738E0AF}" dt="2021-11-18T09:27:37.436" v="197" actId="478"/>
          <ac:spMkLst>
            <pc:docMk/>
            <pc:sldMk cId="185763680" sldId="266"/>
            <ac:spMk id="9217" creationId="{00000000-0000-0000-0000-000000000000}"/>
          </ac:spMkLst>
        </pc:spChg>
      </pc:sldChg>
      <pc:sldChg chg="addSp delSp modSp add">
        <pc:chgData name="LOUKIL, Zainab" userId="bab9806c-efc5-4e65-9b68-3e033ff096a8" providerId="ADAL" clId="{2D6B50FD-E3F4-419F-839B-2D6EB738E0AF}" dt="2021-11-18T09:28:01.732" v="209" actId="478"/>
        <pc:sldMkLst>
          <pc:docMk/>
          <pc:sldMk cId="2284529212" sldId="267"/>
        </pc:sldMkLst>
        <pc:spChg chg="add mod">
          <ac:chgData name="LOUKIL, Zainab" userId="bab9806c-efc5-4e65-9b68-3e033ff096a8" providerId="ADAL" clId="{2D6B50FD-E3F4-419F-839B-2D6EB738E0AF}" dt="2021-11-18T09:27:58.604" v="208" actId="108"/>
          <ac:spMkLst>
            <pc:docMk/>
            <pc:sldMk cId="2284529212" sldId="267"/>
            <ac:spMk id="3" creationId="{807D1DAA-AD3E-4A06-90A3-22BFB39ACA4C}"/>
          </ac:spMkLst>
        </pc:spChg>
        <pc:spChg chg="add del mod">
          <ac:chgData name="LOUKIL, Zainab" userId="bab9806c-efc5-4e65-9b68-3e033ff096a8" providerId="ADAL" clId="{2D6B50FD-E3F4-419F-839B-2D6EB738E0AF}" dt="2021-11-18T09:28:01.732" v="209" actId="478"/>
          <ac:spMkLst>
            <pc:docMk/>
            <pc:sldMk cId="2284529212" sldId="267"/>
            <ac:spMk id="5" creationId="{02212CD5-7594-4746-9D8D-7B1506B5AB4D}"/>
          </ac:spMkLst>
        </pc:spChg>
        <pc:spChg chg="del mod">
          <ac:chgData name="LOUKIL, Zainab" userId="bab9806c-efc5-4e65-9b68-3e033ff096a8" providerId="ADAL" clId="{2D6B50FD-E3F4-419F-839B-2D6EB738E0AF}" dt="2021-11-18T09:27:51.467" v="204" actId="478"/>
          <ac:spMkLst>
            <pc:docMk/>
            <pc:sldMk cId="2284529212" sldId="267"/>
            <ac:spMk id="10241" creationId="{00000000-0000-0000-0000-000000000000}"/>
          </ac:spMkLst>
        </pc:spChg>
      </pc:sldChg>
      <pc:sldChg chg="addSp delSp modSp add">
        <pc:chgData name="LOUKIL, Zainab" userId="bab9806c-efc5-4e65-9b68-3e033ff096a8" providerId="ADAL" clId="{2D6B50FD-E3F4-419F-839B-2D6EB738E0AF}" dt="2021-11-18T09:28:16.795" v="216" actId="478"/>
        <pc:sldMkLst>
          <pc:docMk/>
          <pc:sldMk cId="583910230" sldId="268"/>
        </pc:sldMkLst>
        <pc:spChg chg="add mod">
          <ac:chgData name="LOUKIL, Zainab" userId="bab9806c-efc5-4e65-9b68-3e033ff096a8" providerId="ADAL" clId="{2D6B50FD-E3F4-419F-839B-2D6EB738E0AF}" dt="2021-11-18T09:28:14.859" v="215" actId="108"/>
          <ac:spMkLst>
            <pc:docMk/>
            <pc:sldMk cId="583910230" sldId="268"/>
            <ac:spMk id="3" creationId="{45D9DA12-C930-4C02-B6D1-32E9316EA130}"/>
          </ac:spMkLst>
        </pc:spChg>
        <pc:spChg chg="add del mod">
          <ac:chgData name="LOUKIL, Zainab" userId="bab9806c-efc5-4e65-9b68-3e033ff096a8" providerId="ADAL" clId="{2D6B50FD-E3F4-419F-839B-2D6EB738E0AF}" dt="2021-11-18T09:28:16.795" v="216" actId="478"/>
          <ac:spMkLst>
            <pc:docMk/>
            <pc:sldMk cId="583910230" sldId="268"/>
            <ac:spMk id="4" creationId="{5AF07097-D2D0-430A-B989-73C1FDB0AF72}"/>
          </ac:spMkLst>
        </pc:spChg>
        <pc:spChg chg="del mod">
          <ac:chgData name="LOUKIL, Zainab" userId="bab9806c-efc5-4e65-9b68-3e033ff096a8" providerId="ADAL" clId="{2D6B50FD-E3F4-419F-839B-2D6EB738E0AF}" dt="2021-11-18T09:28:07.323" v="211" actId="478"/>
          <ac:spMkLst>
            <pc:docMk/>
            <pc:sldMk cId="583910230" sldId="268"/>
            <ac:spMk id="11265" creationId="{00000000-0000-0000-0000-000000000000}"/>
          </ac:spMkLst>
        </pc:spChg>
      </pc:sldChg>
      <pc:sldChg chg="addSp delSp modSp add">
        <pc:chgData name="LOUKIL, Zainab" userId="bab9806c-efc5-4e65-9b68-3e033ff096a8" providerId="ADAL" clId="{2D6B50FD-E3F4-419F-839B-2D6EB738E0AF}" dt="2021-11-18T09:29:39.702" v="236" actId="478"/>
        <pc:sldMkLst>
          <pc:docMk/>
          <pc:sldMk cId="4013067250" sldId="269"/>
        </pc:sldMkLst>
        <pc:spChg chg="add mod">
          <ac:chgData name="LOUKIL, Zainab" userId="bab9806c-efc5-4e65-9b68-3e033ff096a8" providerId="ADAL" clId="{2D6B50FD-E3F4-419F-839B-2D6EB738E0AF}" dt="2021-11-18T09:29:37.350" v="235" actId="108"/>
          <ac:spMkLst>
            <pc:docMk/>
            <pc:sldMk cId="4013067250" sldId="269"/>
            <ac:spMk id="3" creationId="{35FE3F2F-DCC7-46A3-960C-11DF341C3FC6}"/>
          </ac:spMkLst>
        </pc:spChg>
        <pc:spChg chg="add del mod">
          <ac:chgData name="LOUKIL, Zainab" userId="bab9806c-efc5-4e65-9b68-3e033ff096a8" providerId="ADAL" clId="{2D6B50FD-E3F4-419F-839B-2D6EB738E0AF}" dt="2021-11-18T09:29:39.702" v="236" actId="478"/>
          <ac:spMkLst>
            <pc:docMk/>
            <pc:sldMk cId="4013067250" sldId="269"/>
            <ac:spMk id="5" creationId="{7BFC5D77-7CED-4E57-B79A-132C2203DB31}"/>
          </ac:spMkLst>
        </pc:spChg>
        <pc:spChg chg="del mod">
          <ac:chgData name="LOUKIL, Zainab" userId="bab9806c-efc5-4e65-9b68-3e033ff096a8" providerId="ADAL" clId="{2D6B50FD-E3F4-419F-839B-2D6EB738E0AF}" dt="2021-11-18T09:29:30.064" v="231" actId="478"/>
          <ac:spMkLst>
            <pc:docMk/>
            <pc:sldMk cId="4013067250" sldId="269"/>
            <ac:spMk id="12289" creationId="{00000000-0000-0000-0000-000000000000}"/>
          </ac:spMkLst>
        </pc:spChg>
      </pc:sldChg>
      <pc:sldChg chg="addSp delSp modSp add">
        <pc:chgData name="LOUKIL, Zainab" userId="bab9806c-efc5-4e65-9b68-3e033ff096a8" providerId="ADAL" clId="{2D6B50FD-E3F4-419F-839B-2D6EB738E0AF}" dt="2021-11-18T09:29:58.312" v="243" actId="478"/>
        <pc:sldMkLst>
          <pc:docMk/>
          <pc:sldMk cId="1402877740" sldId="270"/>
        </pc:sldMkLst>
        <pc:spChg chg="add mod">
          <ac:chgData name="LOUKIL, Zainab" userId="bab9806c-efc5-4e65-9b68-3e033ff096a8" providerId="ADAL" clId="{2D6B50FD-E3F4-419F-839B-2D6EB738E0AF}" dt="2021-11-18T09:29:55.929" v="242" actId="14100"/>
          <ac:spMkLst>
            <pc:docMk/>
            <pc:sldMk cId="1402877740" sldId="270"/>
            <ac:spMk id="2" creationId="{B42CE820-418D-4ED1-9EB9-1031C501ACA8}"/>
          </ac:spMkLst>
        </pc:spChg>
        <pc:spChg chg="add del mod">
          <ac:chgData name="LOUKIL, Zainab" userId="bab9806c-efc5-4e65-9b68-3e033ff096a8" providerId="ADAL" clId="{2D6B50FD-E3F4-419F-839B-2D6EB738E0AF}" dt="2021-11-18T09:29:58.312" v="243" actId="478"/>
          <ac:spMkLst>
            <pc:docMk/>
            <pc:sldMk cId="1402877740" sldId="270"/>
            <ac:spMk id="3" creationId="{126170B6-F89C-424E-8454-2159DE644112}"/>
          </ac:spMkLst>
        </pc:spChg>
        <pc:spChg chg="del mod">
          <ac:chgData name="LOUKIL, Zainab" userId="bab9806c-efc5-4e65-9b68-3e033ff096a8" providerId="ADAL" clId="{2D6B50FD-E3F4-419F-839B-2D6EB738E0AF}" dt="2021-11-18T09:29:47.096" v="238" actId="478"/>
          <ac:spMkLst>
            <pc:docMk/>
            <pc:sldMk cId="1402877740" sldId="270"/>
            <ac:spMk id="13313" creationId="{00000000-0000-0000-0000-000000000000}"/>
          </ac:spMkLst>
        </pc:spChg>
      </pc:sldChg>
      <pc:sldChg chg="addSp delSp modSp add">
        <pc:chgData name="LOUKIL, Zainab" userId="bab9806c-efc5-4e65-9b68-3e033ff096a8" providerId="ADAL" clId="{2D6B50FD-E3F4-419F-839B-2D6EB738E0AF}" dt="2021-11-18T09:30:19.717" v="251" actId="478"/>
        <pc:sldMkLst>
          <pc:docMk/>
          <pc:sldMk cId="2666858610" sldId="271"/>
        </pc:sldMkLst>
        <pc:spChg chg="add mod">
          <ac:chgData name="LOUKIL, Zainab" userId="bab9806c-efc5-4e65-9b68-3e033ff096a8" providerId="ADAL" clId="{2D6B50FD-E3F4-419F-839B-2D6EB738E0AF}" dt="2021-11-18T09:30:14.706" v="250" actId="108"/>
          <ac:spMkLst>
            <pc:docMk/>
            <pc:sldMk cId="2666858610" sldId="271"/>
            <ac:spMk id="2" creationId="{48AA5991-F724-465E-8A32-228EF0E3ECB2}"/>
          </ac:spMkLst>
        </pc:spChg>
        <pc:spChg chg="add del mod">
          <ac:chgData name="LOUKIL, Zainab" userId="bab9806c-efc5-4e65-9b68-3e033ff096a8" providerId="ADAL" clId="{2D6B50FD-E3F4-419F-839B-2D6EB738E0AF}" dt="2021-11-18T09:30:19.717" v="251" actId="478"/>
          <ac:spMkLst>
            <pc:docMk/>
            <pc:sldMk cId="2666858610" sldId="271"/>
            <ac:spMk id="3" creationId="{BA063E0A-9AA2-4841-892A-325F09575049}"/>
          </ac:spMkLst>
        </pc:spChg>
        <pc:spChg chg="del mod">
          <ac:chgData name="LOUKIL, Zainab" userId="bab9806c-efc5-4e65-9b68-3e033ff096a8" providerId="ADAL" clId="{2D6B50FD-E3F4-419F-839B-2D6EB738E0AF}" dt="2021-11-18T09:30:07.496" v="246" actId="478"/>
          <ac:spMkLst>
            <pc:docMk/>
            <pc:sldMk cId="2666858610" sldId="271"/>
            <ac:spMk id="14337" creationId="{00000000-0000-0000-0000-000000000000}"/>
          </ac:spMkLst>
        </pc:spChg>
      </pc:sldChg>
      <pc:sldChg chg="modSp add">
        <pc:chgData name="LOUKIL, Zainab" userId="bab9806c-efc5-4e65-9b68-3e033ff096a8" providerId="ADAL" clId="{2D6B50FD-E3F4-419F-839B-2D6EB738E0AF}" dt="2021-11-18T09:20:53.862" v="45" actId="27636"/>
        <pc:sldMkLst>
          <pc:docMk/>
          <pc:sldMk cId="388203933" sldId="272"/>
        </pc:sldMkLst>
        <pc:spChg chg="mod">
          <ac:chgData name="LOUKIL, Zainab" userId="bab9806c-efc5-4e65-9b68-3e033ff096a8" providerId="ADAL" clId="{2D6B50FD-E3F4-419F-839B-2D6EB738E0AF}" dt="2021-11-18T09:20:53.862" v="45" actId="27636"/>
          <ac:spMkLst>
            <pc:docMk/>
            <pc:sldMk cId="388203933" sldId="272"/>
            <ac:spMk id="3" creationId="{77CEB00B-AC59-E84F-B25F-8B959121D0A4}"/>
          </ac:spMkLst>
        </pc:spChg>
      </pc:sldChg>
      <pc:sldChg chg="addSp delSp modSp add">
        <pc:chgData name="LOUKIL, Zainab" userId="bab9806c-efc5-4e65-9b68-3e033ff096a8" providerId="ADAL" clId="{2D6B50FD-E3F4-419F-839B-2D6EB738E0AF}" dt="2021-11-18T09:30:44.856" v="257" actId="478"/>
        <pc:sldMkLst>
          <pc:docMk/>
          <pc:sldMk cId="523705716" sldId="273"/>
        </pc:sldMkLst>
        <pc:spChg chg="add mod">
          <ac:chgData name="LOUKIL, Zainab" userId="bab9806c-efc5-4e65-9b68-3e033ff096a8" providerId="ADAL" clId="{2D6B50FD-E3F4-419F-839B-2D6EB738E0AF}" dt="2021-11-18T09:30:34.732" v="256" actId="27636"/>
          <ac:spMkLst>
            <pc:docMk/>
            <pc:sldMk cId="523705716" sldId="273"/>
            <ac:spMk id="2" creationId="{50B42A5B-B033-45BB-B0AD-169010AD123D}"/>
          </ac:spMkLst>
        </pc:spChg>
        <pc:spChg chg="add del mod">
          <ac:chgData name="LOUKIL, Zainab" userId="bab9806c-efc5-4e65-9b68-3e033ff096a8" providerId="ADAL" clId="{2D6B50FD-E3F4-419F-839B-2D6EB738E0AF}" dt="2021-11-18T09:30:44.856" v="257" actId="478"/>
          <ac:spMkLst>
            <pc:docMk/>
            <pc:sldMk cId="523705716" sldId="273"/>
            <ac:spMk id="3" creationId="{60090A42-A8A4-4C4C-8031-ECF4D47B8E3C}"/>
          </ac:spMkLst>
        </pc:spChg>
        <pc:spChg chg="del mod">
          <ac:chgData name="LOUKIL, Zainab" userId="bab9806c-efc5-4e65-9b68-3e033ff096a8" providerId="ADAL" clId="{2D6B50FD-E3F4-419F-839B-2D6EB738E0AF}" dt="2021-11-18T09:30:33.495" v="254" actId="478"/>
          <ac:spMkLst>
            <pc:docMk/>
            <pc:sldMk cId="523705716" sldId="273"/>
            <ac:spMk id="15361" creationId="{25EAB22D-2B7B-0D47-995E-13EEAF4F9CE0}"/>
          </ac:spMkLst>
        </pc:spChg>
      </pc:sldChg>
      <pc:sldChg chg="addSp delSp modSp add">
        <pc:chgData name="LOUKIL, Zainab" userId="bab9806c-efc5-4e65-9b68-3e033ff096a8" providerId="ADAL" clId="{2D6B50FD-E3F4-419F-839B-2D6EB738E0AF}" dt="2021-11-18T09:33:12.608" v="338" actId="478"/>
        <pc:sldMkLst>
          <pc:docMk/>
          <pc:sldMk cId="1560071771" sldId="274"/>
        </pc:sldMkLst>
        <pc:spChg chg="add mod">
          <ac:chgData name="LOUKIL, Zainab" userId="bab9806c-efc5-4e65-9b68-3e033ff096a8" providerId="ADAL" clId="{2D6B50FD-E3F4-419F-839B-2D6EB738E0AF}" dt="2021-11-18T09:33:09.041" v="337" actId="108"/>
          <ac:spMkLst>
            <pc:docMk/>
            <pc:sldMk cId="1560071771" sldId="274"/>
            <ac:spMk id="2" creationId="{04B9A148-4DCE-487C-9F37-1ECE601D31E0}"/>
          </ac:spMkLst>
        </pc:spChg>
        <pc:spChg chg="add del mod">
          <ac:chgData name="LOUKIL, Zainab" userId="bab9806c-efc5-4e65-9b68-3e033ff096a8" providerId="ADAL" clId="{2D6B50FD-E3F4-419F-839B-2D6EB738E0AF}" dt="2021-11-18T09:33:12.608" v="338" actId="478"/>
          <ac:spMkLst>
            <pc:docMk/>
            <pc:sldMk cId="1560071771" sldId="274"/>
            <ac:spMk id="3" creationId="{F2E9A1C0-58A7-4735-BB9D-510EABA49799}"/>
          </ac:spMkLst>
        </pc:spChg>
        <pc:spChg chg="del mod">
          <ac:chgData name="LOUKIL, Zainab" userId="bab9806c-efc5-4e65-9b68-3e033ff096a8" providerId="ADAL" clId="{2D6B50FD-E3F4-419F-839B-2D6EB738E0AF}" dt="2021-11-18T09:33:01.331" v="333" actId="478"/>
          <ac:spMkLst>
            <pc:docMk/>
            <pc:sldMk cId="1560071771" sldId="274"/>
            <ac:spMk id="17409" creationId="{82067C99-FDD9-5044-B308-86F159F5BBDF}"/>
          </ac:spMkLst>
        </pc:spChg>
      </pc:sldChg>
      <pc:sldChg chg="addSp delSp modSp add">
        <pc:chgData name="LOUKIL, Zainab" userId="bab9806c-efc5-4e65-9b68-3e033ff096a8" providerId="ADAL" clId="{2D6B50FD-E3F4-419F-839B-2D6EB738E0AF}" dt="2021-11-18T09:35:03.088" v="484" actId="478"/>
        <pc:sldMkLst>
          <pc:docMk/>
          <pc:sldMk cId="1761357338" sldId="276"/>
        </pc:sldMkLst>
        <pc:spChg chg="add mod">
          <ac:chgData name="LOUKIL, Zainab" userId="bab9806c-efc5-4e65-9b68-3e033ff096a8" providerId="ADAL" clId="{2D6B50FD-E3F4-419F-839B-2D6EB738E0AF}" dt="2021-11-18T09:34:55.056" v="483" actId="108"/>
          <ac:spMkLst>
            <pc:docMk/>
            <pc:sldMk cId="1761357338" sldId="276"/>
            <ac:spMk id="2" creationId="{91A26CCC-E0C0-41D9-9CAF-7F6AB9D3B432}"/>
          </ac:spMkLst>
        </pc:spChg>
        <pc:spChg chg="add del mod">
          <ac:chgData name="LOUKIL, Zainab" userId="bab9806c-efc5-4e65-9b68-3e033ff096a8" providerId="ADAL" clId="{2D6B50FD-E3F4-419F-839B-2D6EB738E0AF}" dt="2021-11-18T09:35:03.088" v="484" actId="478"/>
          <ac:spMkLst>
            <pc:docMk/>
            <pc:sldMk cId="1761357338" sldId="276"/>
            <ac:spMk id="4" creationId="{5DD5BCDA-B6C5-4146-99F9-EA9149406CF7}"/>
          </ac:spMkLst>
        </pc:spChg>
        <pc:spChg chg="del mod">
          <ac:chgData name="LOUKIL, Zainab" userId="bab9806c-efc5-4e65-9b68-3e033ff096a8" providerId="ADAL" clId="{2D6B50FD-E3F4-419F-839B-2D6EB738E0AF}" dt="2021-11-18T09:34:46.901" v="479" actId="478"/>
          <ac:spMkLst>
            <pc:docMk/>
            <pc:sldMk cId="1761357338" sldId="276"/>
            <ac:spMk id="19457" creationId="{B3DEB340-B745-5B41-B630-0BDA24D264A4}"/>
          </ac:spMkLst>
        </pc:spChg>
      </pc:sldChg>
      <pc:sldChg chg="addSp delSp modSp add">
        <pc:chgData name="LOUKIL, Zainab" userId="bab9806c-efc5-4e65-9b68-3e033ff096a8" providerId="ADAL" clId="{2D6B50FD-E3F4-419F-839B-2D6EB738E0AF}" dt="2021-11-18T09:31:04.223" v="263" actId="478"/>
        <pc:sldMkLst>
          <pc:docMk/>
          <pc:sldMk cId="2460683211" sldId="278"/>
        </pc:sldMkLst>
        <pc:spChg chg="add mod">
          <ac:chgData name="LOUKIL, Zainab" userId="bab9806c-efc5-4e65-9b68-3e033ff096a8" providerId="ADAL" clId="{2D6B50FD-E3F4-419F-839B-2D6EB738E0AF}" dt="2021-11-18T09:30:57.520" v="262" actId="27636"/>
          <ac:spMkLst>
            <pc:docMk/>
            <pc:sldMk cId="2460683211" sldId="278"/>
            <ac:spMk id="3" creationId="{6B374048-CD3D-4DBF-87A1-1FF106C20207}"/>
          </ac:spMkLst>
        </pc:spChg>
        <pc:spChg chg="add del mod">
          <ac:chgData name="LOUKIL, Zainab" userId="bab9806c-efc5-4e65-9b68-3e033ff096a8" providerId="ADAL" clId="{2D6B50FD-E3F4-419F-839B-2D6EB738E0AF}" dt="2021-11-18T09:31:04.223" v="263" actId="478"/>
          <ac:spMkLst>
            <pc:docMk/>
            <pc:sldMk cId="2460683211" sldId="278"/>
            <ac:spMk id="5" creationId="{E5469002-46E6-492D-961F-DC987EF81A42}"/>
          </ac:spMkLst>
        </pc:spChg>
        <pc:spChg chg="del mod">
          <ac:chgData name="LOUKIL, Zainab" userId="bab9806c-efc5-4e65-9b68-3e033ff096a8" providerId="ADAL" clId="{2D6B50FD-E3F4-419F-839B-2D6EB738E0AF}" dt="2021-11-18T09:30:55.727" v="260" actId="478"/>
          <ac:spMkLst>
            <pc:docMk/>
            <pc:sldMk cId="2460683211" sldId="278"/>
            <ac:spMk id="17409" creationId="{82067C99-FDD9-5044-B308-86F159F5BBDF}"/>
          </ac:spMkLst>
        </pc:spChg>
      </pc:sldChg>
      <pc:sldChg chg="addSp delSp modSp add">
        <pc:chgData name="LOUKIL, Zainab" userId="bab9806c-efc5-4e65-9b68-3e033ff096a8" providerId="ADAL" clId="{2D6B50FD-E3F4-419F-839B-2D6EB738E0AF}" dt="2021-11-18T09:31:45.314" v="322" actId="1076"/>
        <pc:sldMkLst>
          <pc:docMk/>
          <pc:sldMk cId="1363878252" sldId="279"/>
        </pc:sldMkLst>
        <pc:spChg chg="mod">
          <ac:chgData name="LOUKIL, Zainab" userId="bab9806c-efc5-4e65-9b68-3e033ff096a8" providerId="ADAL" clId="{2D6B50FD-E3F4-419F-839B-2D6EB738E0AF}" dt="2021-11-18T09:31:40.178" v="321" actId="2710"/>
          <ac:spMkLst>
            <pc:docMk/>
            <pc:sldMk cId="1363878252" sldId="279"/>
            <ac:spMk id="2" creationId="{DD41B3C3-4709-794C-B4D6-E645473F1762}"/>
          </ac:spMkLst>
        </pc:spChg>
        <pc:spChg chg="add mod">
          <ac:chgData name="LOUKIL, Zainab" userId="bab9806c-efc5-4e65-9b68-3e033ff096a8" providerId="ADAL" clId="{2D6B50FD-E3F4-419F-839B-2D6EB738E0AF}" dt="2021-11-18T09:31:19.040" v="271" actId="27636"/>
          <ac:spMkLst>
            <pc:docMk/>
            <pc:sldMk cId="1363878252" sldId="279"/>
            <ac:spMk id="3" creationId="{F28C2DA2-A226-497F-B748-D7A2554E6569}"/>
          </ac:spMkLst>
        </pc:spChg>
        <pc:spChg chg="add del mod">
          <ac:chgData name="LOUKIL, Zainab" userId="bab9806c-efc5-4e65-9b68-3e033ff096a8" providerId="ADAL" clId="{2D6B50FD-E3F4-419F-839B-2D6EB738E0AF}" dt="2021-11-18T09:31:21.445" v="272" actId="478"/>
          <ac:spMkLst>
            <pc:docMk/>
            <pc:sldMk cId="1363878252" sldId="279"/>
            <ac:spMk id="4" creationId="{70ED8902-E442-4198-BB8B-F39FC1B5F958}"/>
          </ac:spMkLst>
        </pc:spChg>
        <pc:spChg chg="del mod">
          <ac:chgData name="LOUKIL, Zainab" userId="bab9806c-efc5-4e65-9b68-3e033ff096a8" providerId="ADAL" clId="{2D6B50FD-E3F4-419F-839B-2D6EB738E0AF}" dt="2021-11-18T09:31:10.222" v="265" actId="478"/>
          <ac:spMkLst>
            <pc:docMk/>
            <pc:sldMk cId="1363878252" sldId="279"/>
            <ac:spMk id="17409" creationId="{82067C99-FDD9-5044-B308-86F159F5BBDF}"/>
          </ac:spMkLst>
        </pc:spChg>
        <pc:picChg chg="mod">
          <ac:chgData name="LOUKIL, Zainab" userId="bab9806c-efc5-4e65-9b68-3e033ff096a8" providerId="ADAL" clId="{2D6B50FD-E3F4-419F-839B-2D6EB738E0AF}" dt="2021-11-18T09:31:45.314" v="322" actId="1076"/>
          <ac:picMkLst>
            <pc:docMk/>
            <pc:sldMk cId="1363878252" sldId="279"/>
            <ac:picMk id="5" creationId="{B63CF1A6-3871-E343-BA05-C6AE4AE7D665}"/>
          </ac:picMkLst>
        </pc:picChg>
      </pc:sldChg>
      <pc:sldChg chg="addSp delSp modSp add">
        <pc:chgData name="LOUKIL, Zainab" userId="bab9806c-efc5-4e65-9b68-3e033ff096a8" providerId="ADAL" clId="{2D6B50FD-E3F4-419F-839B-2D6EB738E0AF}" dt="2021-11-18T09:32:01.590" v="331" actId="478"/>
        <pc:sldMkLst>
          <pc:docMk/>
          <pc:sldMk cId="4292260512" sldId="280"/>
        </pc:sldMkLst>
        <pc:spChg chg="del mod">
          <ac:chgData name="LOUKIL, Zainab" userId="bab9806c-efc5-4e65-9b68-3e033ff096a8" providerId="ADAL" clId="{2D6B50FD-E3F4-419F-839B-2D6EB738E0AF}" dt="2021-11-18T09:31:50.285" v="324" actId="478"/>
          <ac:spMkLst>
            <pc:docMk/>
            <pc:sldMk cId="4292260512" sldId="280"/>
            <ac:spMk id="2" creationId="{AFC27E80-BD09-8F42-8500-73CCA368B01D}"/>
          </ac:spMkLst>
        </pc:spChg>
        <pc:spChg chg="add mod">
          <ac:chgData name="LOUKIL, Zainab" userId="bab9806c-efc5-4e65-9b68-3e033ff096a8" providerId="ADAL" clId="{2D6B50FD-E3F4-419F-839B-2D6EB738E0AF}" dt="2021-11-18T09:31:59.075" v="330" actId="27636"/>
          <ac:spMkLst>
            <pc:docMk/>
            <pc:sldMk cId="4292260512" sldId="280"/>
            <ac:spMk id="3" creationId="{F0FB46E5-9F83-4270-BB1B-A40F27CA4073}"/>
          </ac:spMkLst>
        </pc:spChg>
        <pc:spChg chg="add del mod">
          <ac:chgData name="LOUKIL, Zainab" userId="bab9806c-efc5-4e65-9b68-3e033ff096a8" providerId="ADAL" clId="{2D6B50FD-E3F4-419F-839B-2D6EB738E0AF}" dt="2021-11-18T09:32:01.590" v="331" actId="478"/>
          <ac:spMkLst>
            <pc:docMk/>
            <pc:sldMk cId="4292260512" sldId="280"/>
            <ac:spMk id="6" creationId="{D4556167-D5BB-4A8C-9C5A-E6C79D53FCAC}"/>
          </ac:spMkLst>
        </pc:spChg>
      </pc:sldChg>
      <pc:sldChg chg="addSp delSp modSp add">
        <pc:chgData name="LOUKIL, Zainab" userId="bab9806c-efc5-4e65-9b68-3e033ff096a8" providerId="ADAL" clId="{2D6B50FD-E3F4-419F-839B-2D6EB738E0AF}" dt="2021-11-18T09:33:44.701" v="369" actId="1037"/>
        <pc:sldMkLst>
          <pc:docMk/>
          <pc:sldMk cId="233102767" sldId="281"/>
        </pc:sldMkLst>
        <pc:spChg chg="add mod">
          <ac:chgData name="LOUKIL, Zainab" userId="bab9806c-efc5-4e65-9b68-3e033ff096a8" providerId="ADAL" clId="{2D6B50FD-E3F4-419F-839B-2D6EB738E0AF}" dt="2021-11-18T09:33:29.633" v="344" actId="108"/>
          <ac:spMkLst>
            <pc:docMk/>
            <pc:sldMk cId="233102767" sldId="281"/>
            <ac:spMk id="2" creationId="{F81270AA-0CAF-402A-B44E-464234FDB4AA}"/>
          </ac:spMkLst>
        </pc:spChg>
        <pc:spChg chg="add del mod">
          <ac:chgData name="LOUKIL, Zainab" userId="bab9806c-efc5-4e65-9b68-3e033ff096a8" providerId="ADAL" clId="{2D6B50FD-E3F4-419F-839B-2D6EB738E0AF}" dt="2021-11-18T09:33:31.746" v="345" actId="478"/>
          <ac:spMkLst>
            <pc:docMk/>
            <pc:sldMk cId="233102767" sldId="281"/>
            <ac:spMk id="4" creationId="{E2948A90-187E-4A2B-9CCF-86B404425784}"/>
          </ac:spMkLst>
        </pc:spChg>
        <pc:spChg chg="del mod">
          <ac:chgData name="LOUKIL, Zainab" userId="bab9806c-efc5-4e65-9b68-3e033ff096a8" providerId="ADAL" clId="{2D6B50FD-E3F4-419F-839B-2D6EB738E0AF}" dt="2021-11-18T09:33:21.219" v="340" actId="478"/>
          <ac:spMkLst>
            <pc:docMk/>
            <pc:sldMk cId="233102767" sldId="281"/>
            <ac:spMk id="17409" creationId="{82067C99-FDD9-5044-B308-86F159F5BBDF}"/>
          </ac:spMkLst>
        </pc:spChg>
        <pc:spChg chg="mod">
          <ac:chgData name="LOUKIL, Zainab" userId="bab9806c-efc5-4e65-9b68-3e033ff096a8" providerId="ADAL" clId="{2D6B50FD-E3F4-419F-839B-2D6EB738E0AF}" dt="2021-11-18T09:33:44.701" v="369" actId="1037"/>
          <ac:spMkLst>
            <pc:docMk/>
            <pc:sldMk cId="233102767" sldId="281"/>
            <ac:spMk id="31747" creationId="{BBC3F393-2F1A-D44E-A618-F0E9A85F57B1}"/>
          </ac:spMkLst>
        </pc:spChg>
      </pc:sldChg>
      <pc:sldChg chg="addSp delSp modSp add">
        <pc:chgData name="LOUKIL, Zainab" userId="bab9806c-efc5-4e65-9b68-3e033ff096a8" providerId="ADAL" clId="{2D6B50FD-E3F4-419F-839B-2D6EB738E0AF}" dt="2021-11-18T09:34:19.999" v="469" actId="1037"/>
        <pc:sldMkLst>
          <pc:docMk/>
          <pc:sldMk cId="3887525492" sldId="282"/>
        </pc:sldMkLst>
        <pc:spChg chg="add mod">
          <ac:chgData name="LOUKIL, Zainab" userId="bab9806c-efc5-4e65-9b68-3e033ff096a8" providerId="ADAL" clId="{2D6B50FD-E3F4-419F-839B-2D6EB738E0AF}" dt="2021-11-18T09:34:00.287" v="375" actId="108"/>
          <ac:spMkLst>
            <pc:docMk/>
            <pc:sldMk cId="3887525492" sldId="282"/>
            <ac:spMk id="2" creationId="{A6B465C5-1482-4F83-B906-9E38661FB12E}"/>
          </ac:spMkLst>
        </pc:spChg>
        <pc:spChg chg="add del mod">
          <ac:chgData name="LOUKIL, Zainab" userId="bab9806c-efc5-4e65-9b68-3e033ff096a8" providerId="ADAL" clId="{2D6B50FD-E3F4-419F-839B-2D6EB738E0AF}" dt="2021-11-18T09:34:02.738" v="376" actId="478"/>
          <ac:spMkLst>
            <pc:docMk/>
            <pc:sldMk cId="3887525492" sldId="282"/>
            <ac:spMk id="3" creationId="{E7D13E01-1A68-4BBF-AF16-17D1678DBE7C}"/>
          </ac:spMkLst>
        </pc:spChg>
        <pc:spChg chg="mod">
          <ac:chgData name="LOUKIL, Zainab" userId="bab9806c-efc5-4e65-9b68-3e033ff096a8" providerId="ADAL" clId="{2D6B50FD-E3F4-419F-839B-2D6EB738E0AF}" dt="2021-11-18T09:34:06.825" v="384" actId="1035"/>
          <ac:spMkLst>
            <pc:docMk/>
            <pc:sldMk cId="3887525492" sldId="282"/>
            <ac:spMk id="5" creationId="{9C5589EB-4E36-574B-ADD4-829374AB7E1C}"/>
          </ac:spMkLst>
        </pc:spChg>
        <pc:spChg chg="del mod">
          <ac:chgData name="LOUKIL, Zainab" userId="bab9806c-efc5-4e65-9b68-3e033ff096a8" providerId="ADAL" clId="{2D6B50FD-E3F4-419F-839B-2D6EB738E0AF}" dt="2021-11-18T09:33:52.561" v="371" actId="478"/>
          <ac:spMkLst>
            <pc:docMk/>
            <pc:sldMk cId="3887525492" sldId="282"/>
            <ac:spMk id="17409" creationId="{82067C99-FDD9-5044-B308-86F159F5BBDF}"/>
          </ac:spMkLst>
        </pc:spChg>
        <pc:spChg chg="mod">
          <ac:chgData name="LOUKIL, Zainab" userId="bab9806c-efc5-4e65-9b68-3e033ff096a8" providerId="ADAL" clId="{2D6B50FD-E3F4-419F-839B-2D6EB738E0AF}" dt="2021-11-18T09:34:15.104" v="433" actId="1038"/>
          <ac:spMkLst>
            <pc:docMk/>
            <pc:sldMk cId="3887525492" sldId="282"/>
            <ac:spMk id="31747" creationId="{BBC3F393-2F1A-D44E-A618-F0E9A85F57B1}"/>
          </ac:spMkLst>
        </pc:spChg>
        <pc:picChg chg="mod">
          <ac:chgData name="LOUKIL, Zainab" userId="bab9806c-efc5-4e65-9b68-3e033ff096a8" providerId="ADAL" clId="{2D6B50FD-E3F4-419F-839B-2D6EB738E0AF}" dt="2021-11-18T09:34:19.999" v="469" actId="1037"/>
          <ac:picMkLst>
            <pc:docMk/>
            <pc:sldMk cId="3887525492" sldId="282"/>
            <ac:picMk id="4" creationId="{492D17DD-F143-7641-A4D6-D26AEC0247D4}"/>
          </ac:picMkLst>
        </pc:picChg>
      </pc:sldChg>
      <pc:sldChg chg="addSp delSp modSp add">
        <pc:chgData name="LOUKIL, Zainab" userId="bab9806c-efc5-4e65-9b68-3e033ff096a8" providerId="ADAL" clId="{2D6B50FD-E3F4-419F-839B-2D6EB738E0AF}" dt="2021-11-18T09:34:38.233" v="476" actId="478"/>
        <pc:sldMkLst>
          <pc:docMk/>
          <pc:sldMk cId="120613123" sldId="283"/>
        </pc:sldMkLst>
        <pc:spChg chg="add mod">
          <ac:chgData name="LOUKIL, Zainab" userId="bab9806c-efc5-4e65-9b68-3e033ff096a8" providerId="ADAL" clId="{2D6B50FD-E3F4-419F-839B-2D6EB738E0AF}" dt="2021-11-18T09:34:35.654" v="475" actId="108"/>
          <ac:spMkLst>
            <pc:docMk/>
            <pc:sldMk cId="120613123" sldId="283"/>
            <ac:spMk id="2" creationId="{9BC4C9F3-7B7A-4191-8BA4-14C81AD6874E}"/>
          </ac:spMkLst>
        </pc:spChg>
        <pc:spChg chg="add del mod">
          <ac:chgData name="LOUKIL, Zainab" userId="bab9806c-efc5-4e65-9b68-3e033ff096a8" providerId="ADAL" clId="{2D6B50FD-E3F4-419F-839B-2D6EB738E0AF}" dt="2021-11-18T09:34:38.233" v="476" actId="478"/>
          <ac:spMkLst>
            <pc:docMk/>
            <pc:sldMk cId="120613123" sldId="283"/>
            <ac:spMk id="4" creationId="{9573DAF5-47EC-4604-B20B-E9294337AF46}"/>
          </ac:spMkLst>
        </pc:spChg>
        <pc:spChg chg="del mod">
          <ac:chgData name="LOUKIL, Zainab" userId="bab9806c-efc5-4e65-9b68-3e033ff096a8" providerId="ADAL" clId="{2D6B50FD-E3F4-419F-839B-2D6EB738E0AF}" dt="2021-11-18T09:34:27.897" v="471" actId="478"/>
          <ac:spMkLst>
            <pc:docMk/>
            <pc:sldMk cId="120613123" sldId="283"/>
            <ac:spMk id="17409" creationId="{82067C99-FDD9-5044-B308-86F159F5BBDF}"/>
          </ac:spMkLst>
        </pc:spChg>
      </pc:sldChg>
      <pc:sldChg chg="addSp modSp add">
        <pc:chgData name="LOUKIL, Zainab" userId="bab9806c-efc5-4e65-9b68-3e033ff096a8" providerId="ADAL" clId="{2D6B50FD-E3F4-419F-839B-2D6EB738E0AF}" dt="2021-11-18T09:23:17.516" v="113" actId="27636"/>
        <pc:sldMkLst>
          <pc:docMk/>
          <pc:sldMk cId="2458554571" sldId="284"/>
        </pc:sldMkLst>
        <pc:spChg chg="mod">
          <ac:chgData name="LOUKIL, Zainab" userId="bab9806c-efc5-4e65-9b68-3e033ff096a8" providerId="ADAL" clId="{2D6B50FD-E3F4-419F-839B-2D6EB738E0AF}" dt="2021-11-18T09:23:17.516" v="113" actId="27636"/>
          <ac:spMkLst>
            <pc:docMk/>
            <pc:sldMk cId="2458554571" sldId="284"/>
            <ac:spMk id="2" creationId="{8EB19162-4DFD-EE47-8984-4F6F1E058BA4}"/>
          </ac:spMkLst>
        </pc:spChg>
        <pc:spChg chg="add mod">
          <ac:chgData name="LOUKIL, Zainab" userId="bab9806c-efc5-4e65-9b68-3e033ff096a8" providerId="ADAL" clId="{2D6B50FD-E3F4-419F-839B-2D6EB738E0AF}" dt="2021-11-18T09:20:53.771" v="42"/>
          <ac:spMkLst>
            <pc:docMk/>
            <pc:sldMk cId="2458554571" sldId="284"/>
            <ac:spMk id="3" creationId="{C40990A9-7214-4EC2-B3DB-12C48669DC8E}"/>
          </ac:spMkLst>
        </pc:spChg>
      </pc:sldChg>
      <pc:sldChg chg="addSp delSp modSp add">
        <pc:chgData name="LOUKIL, Zainab" userId="bab9806c-efc5-4e65-9b68-3e033ff096a8" providerId="ADAL" clId="{2D6B50FD-E3F4-419F-839B-2D6EB738E0AF}" dt="2021-11-18T09:23:24.083" v="114" actId="478"/>
        <pc:sldMkLst>
          <pc:docMk/>
          <pc:sldMk cId="4135251278" sldId="285"/>
        </pc:sldMkLst>
        <pc:spChg chg="add del mod">
          <ac:chgData name="LOUKIL, Zainab" userId="bab9806c-efc5-4e65-9b68-3e033ff096a8" providerId="ADAL" clId="{2D6B50FD-E3F4-419F-839B-2D6EB738E0AF}" dt="2021-11-18T09:23:24.083" v="114" actId="478"/>
          <ac:spMkLst>
            <pc:docMk/>
            <pc:sldMk cId="4135251278" sldId="285"/>
            <ac:spMk id="2" creationId="{29A106A7-29C0-4770-B129-D0393E0F4691}"/>
          </ac:spMkLst>
        </pc:spChg>
      </pc:sldChg>
      <pc:sldChg chg="addSp delSp modSp add">
        <pc:chgData name="LOUKIL, Zainab" userId="bab9806c-efc5-4e65-9b68-3e033ff096a8" providerId="ADAL" clId="{2D6B50FD-E3F4-419F-839B-2D6EB738E0AF}" dt="2021-11-18T09:23:56.939" v="124" actId="108"/>
        <pc:sldMkLst>
          <pc:docMk/>
          <pc:sldMk cId="4024904088" sldId="286"/>
        </pc:sldMkLst>
        <pc:spChg chg="add mod">
          <ac:chgData name="LOUKIL, Zainab" userId="bab9806c-efc5-4e65-9b68-3e033ff096a8" providerId="ADAL" clId="{2D6B50FD-E3F4-419F-839B-2D6EB738E0AF}" dt="2021-11-18T09:23:56.939" v="124" actId="108"/>
          <ac:spMkLst>
            <pc:docMk/>
            <pc:sldMk cId="4024904088" sldId="286"/>
            <ac:spMk id="2" creationId="{7F85A84B-2A5D-44AA-B8A5-D631C4542A55}"/>
          </ac:spMkLst>
        </pc:spChg>
        <pc:spChg chg="add del mod">
          <ac:chgData name="LOUKIL, Zainab" userId="bab9806c-efc5-4e65-9b68-3e033ff096a8" providerId="ADAL" clId="{2D6B50FD-E3F4-419F-839B-2D6EB738E0AF}" dt="2021-11-18T09:23:29.724" v="115" actId="478"/>
          <ac:spMkLst>
            <pc:docMk/>
            <pc:sldMk cId="4024904088" sldId="286"/>
            <ac:spMk id="4" creationId="{0760A2B1-8DBC-40E3-BA93-035EEDBF7B5C}"/>
          </ac:spMkLst>
        </pc:spChg>
        <pc:spChg chg="mod">
          <ac:chgData name="LOUKIL, Zainab" userId="bab9806c-efc5-4e65-9b68-3e033ff096a8" providerId="ADAL" clId="{2D6B50FD-E3F4-419F-839B-2D6EB738E0AF}" dt="2021-11-18T09:23:32.005" v="116"/>
          <ac:spMkLst>
            <pc:docMk/>
            <pc:sldMk cId="4024904088" sldId="286"/>
            <ac:spMk id="5121" creationId="{00000000-0000-0000-0000-000000000000}"/>
          </ac:spMkLst>
        </pc:spChg>
      </pc:sldChg>
      <pc:sldChg chg="addSp delSp modSp add">
        <pc:chgData name="LOUKIL, Zainab" userId="bab9806c-efc5-4e65-9b68-3e033ff096a8" providerId="ADAL" clId="{2D6B50FD-E3F4-419F-839B-2D6EB738E0AF}" dt="2021-11-18T09:24:51.258" v="142" actId="20577"/>
        <pc:sldMkLst>
          <pc:docMk/>
          <pc:sldMk cId="1620041255" sldId="287"/>
        </pc:sldMkLst>
        <pc:spChg chg="add mod">
          <ac:chgData name="LOUKIL, Zainab" userId="bab9806c-efc5-4e65-9b68-3e033ff096a8" providerId="ADAL" clId="{2D6B50FD-E3F4-419F-839B-2D6EB738E0AF}" dt="2021-11-18T09:24:18.939" v="132" actId="1076"/>
          <ac:spMkLst>
            <pc:docMk/>
            <pc:sldMk cId="1620041255" sldId="287"/>
            <ac:spMk id="2" creationId="{14A6FA9B-6588-4E6B-BAD3-BB92B60CC7C9}"/>
          </ac:spMkLst>
        </pc:spChg>
        <pc:spChg chg="add del mod">
          <ac:chgData name="LOUKIL, Zainab" userId="bab9806c-efc5-4e65-9b68-3e033ff096a8" providerId="ADAL" clId="{2D6B50FD-E3F4-419F-839B-2D6EB738E0AF}" dt="2021-11-18T09:24:00.056" v="125" actId="478"/>
          <ac:spMkLst>
            <pc:docMk/>
            <pc:sldMk cId="1620041255" sldId="287"/>
            <ac:spMk id="3" creationId="{BA97665E-8215-4EF6-89D9-126D94370FCF}"/>
          </ac:spMkLst>
        </pc:spChg>
        <pc:spChg chg="mod">
          <ac:chgData name="LOUKIL, Zainab" userId="bab9806c-efc5-4e65-9b68-3e033ff096a8" providerId="ADAL" clId="{2D6B50FD-E3F4-419F-839B-2D6EB738E0AF}" dt="2021-11-18T09:24:51.258" v="142" actId="20577"/>
          <ac:spMkLst>
            <pc:docMk/>
            <pc:sldMk cId="1620041255" sldId="287"/>
            <ac:spMk id="5123" creationId="{00000000-0000-0000-0000-000000000000}"/>
          </ac:spMkLst>
        </pc:spChg>
        <pc:spChg chg="del mod">
          <ac:chgData name="LOUKIL, Zainab" userId="bab9806c-efc5-4e65-9b68-3e033ff096a8" providerId="ADAL" clId="{2D6B50FD-E3F4-419F-839B-2D6EB738E0AF}" dt="2021-11-18T09:24:05.427" v="129" actId="478"/>
          <ac:spMkLst>
            <pc:docMk/>
            <pc:sldMk cId="1620041255" sldId="287"/>
            <ac:spMk id="6145" creationId="{00000000-0000-0000-0000-000000000000}"/>
          </ac:spMkLst>
        </pc:spChg>
      </pc:sldChg>
      <pc:sldChg chg="addSp delSp modSp add">
        <pc:chgData name="LOUKIL, Zainab" userId="bab9806c-efc5-4e65-9b68-3e033ff096a8" providerId="ADAL" clId="{2D6B50FD-E3F4-419F-839B-2D6EB738E0AF}" dt="2021-11-18T09:26:23.126" v="170" actId="478"/>
        <pc:sldMkLst>
          <pc:docMk/>
          <pc:sldMk cId="2104732222" sldId="288"/>
        </pc:sldMkLst>
        <pc:spChg chg="add mod">
          <ac:chgData name="LOUKIL, Zainab" userId="bab9806c-efc5-4e65-9b68-3e033ff096a8" providerId="ADAL" clId="{2D6B50FD-E3F4-419F-839B-2D6EB738E0AF}" dt="2021-11-18T09:26:19.082" v="169" actId="108"/>
          <ac:spMkLst>
            <pc:docMk/>
            <pc:sldMk cId="2104732222" sldId="288"/>
            <ac:spMk id="2" creationId="{1E85143F-08EC-445D-8DF0-9D0423778BFE}"/>
          </ac:spMkLst>
        </pc:spChg>
        <pc:spChg chg="add del mod">
          <ac:chgData name="LOUKIL, Zainab" userId="bab9806c-efc5-4e65-9b68-3e033ff096a8" providerId="ADAL" clId="{2D6B50FD-E3F4-419F-839B-2D6EB738E0AF}" dt="2021-11-18T09:26:23.126" v="170" actId="478"/>
          <ac:spMkLst>
            <pc:docMk/>
            <pc:sldMk cId="2104732222" sldId="288"/>
            <ac:spMk id="4" creationId="{8324E8EC-E690-4A99-B239-2689CDFD0A88}"/>
          </ac:spMkLst>
        </pc:spChg>
        <pc:spChg chg="del mod">
          <ac:chgData name="LOUKIL, Zainab" userId="bab9806c-efc5-4e65-9b68-3e033ff096a8" providerId="ADAL" clId="{2D6B50FD-E3F4-419F-839B-2D6EB738E0AF}" dt="2021-11-18T09:26:10.868" v="165" actId="478"/>
          <ac:spMkLst>
            <pc:docMk/>
            <pc:sldMk cId="2104732222" sldId="288"/>
            <ac:spMk id="7169" creationId="{00000000-0000-0000-0000-000000000000}"/>
          </ac:spMkLst>
        </pc:spChg>
      </pc:sldChg>
      <pc:sldChg chg="addSp delSp modSp add">
        <pc:chgData name="LOUKIL, Zainab" userId="bab9806c-efc5-4e65-9b68-3e033ff096a8" providerId="ADAL" clId="{2D6B50FD-E3F4-419F-839B-2D6EB738E0AF}" dt="2021-11-18T09:27:11.990" v="188" actId="478"/>
        <pc:sldMkLst>
          <pc:docMk/>
          <pc:sldMk cId="678427435" sldId="289"/>
        </pc:sldMkLst>
        <pc:spChg chg="add mod">
          <ac:chgData name="LOUKIL, Zainab" userId="bab9806c-efc5-4e65-9b68-3e033ff096a8" providerId="ADAL" clId="{2D6B50FD-E3F4-419F-839B-2D6EB738E0AF}" dt="2021-11-18T09:27:09.243" v="187" actId="108"/>
          <ac:spMkLst>
            <pc:docMk/>
            <pc:sldMk cId="678427435" sldId="289"/>
            <ac:spMk id="2" creationId="{A12EF871-FF13-4E4A-9CC6-9B1BDFD88581}"/>
          </ac:spMkLst>
        </pc:spChg>
        <pc:spChg chg="add del mod">
          <ac:chgData name="LOUKIL, Zainab" userId="bab9806c-efc5-4e65-9b68-3e033ff096a8" providerId="ADAL" clId="{2D6B50FD-E3F4-419F-839B-2D6EB738E0AF}" dt="2021-11-18T09:27:11.990" v="188" actId="478"/>
          <ac:spMkLst>
            <pc:docMk/>
            <pc:sldMk cId="678427435" sldId="289"/>
            <ac:spMk id="3" creationId="{1EE93426-41E1-4B1B-B3D0-1297D80C5452}"/>
          </ac:spMkLst>
        </pc:spChg>
        <pc:spChg chg="del mod">
          <ac:chgData name="LOUKIL, Zainab" userId="bab9806c-efc5-4e65-9b68-3e033ff096a8" providerId="ADAL" clId="{2D6B50FD-E3F4-419F-839B-2D6EB738E0AF}" dt="2021-11-18T09:26:59.483" v="182" actId="478"/>
          <ac:spMkLst>
            <pc:docMk/>
            <pc:sldMk cId="678427435" sldId="289"/>
            <ac:spMk id="8193" creationId="{00000000-0000-0000-0000-000000000000}"/>
          </ac:spMkLst>
        </pc:spChg>
      </pc:sldChg>
      <pc:sldChg chg="addSp delSp modSp add">
        <pc:chgData name="LOUKIL, Zainab" userId="bab9806c-efc5-4e65-9b68-3e033ff096a8" providerId="ADAL" clId="{2D6B50FD-E3F4-419F-839B-2D6EB738E0AF}" dt="2021-11-18T09:27:32.373" v="195" actId="478"/>
        <pc:sldMkLst>
          <pc:docMk/>
          <pc:sldMk cId="2185020280" sldId="290"/>
        </pc:sldMkLst>
        <pc:spChg chg="add mod">
          <ac:chgData name="LOUKIL, Zainab" userId="bab9806c-efc5-4e65-9b68-3e033ff096a8" providerId="ADAL" clId="{2D6B50FD-E3F4-419F-839B-2D6EB738E0AF}" dt="2021-11-18T09:27:29.872" v="194" actId="108"/>
          <ac:spMkLst>
            <pc:docMk/>
            <pc:sldMk cId="2185020280" sldId="290"/>
            <ac:spMk id="2" creationId="{9121BCD0-61CE-4A07-BB94-B480BE75AD9F}"/>
          </ac:spMkLst>
        </pc:spChg>
        <pc:spChg chg="add del mod">
          <ac:chgData name="LOUKIL, Zainab" userId="bab9806c-efc5-4e65-9b68-3e033ff096a8" providerId="ADAL" clId="{2D6B50FD-E3F4-419F-839B-2D6EB738E0AF}" dt="2021-11-18T09:27:32.373" v="195" actId="478"/>
          <ac:spMkLst>
            <pc:docMk/>
            <pc:sldMk cId="2185020280" sldId="290"/>
            <ac:spMk id="3" creationId="{AF764F8B-B8FF-447E-96E1-493AB5A0002A}"/>
          </ac:spMkLst>
        </pc:spChg>
        <pc:spChg chg="del mod">
          <ac:chgData name="LOUKIL, Zainab" userId="bab9806c-efc5-4e65-9b68-3e033ff096a8" providerId="ADAL" clId="{2D6B50FD-E3F4-419F-839B-2D6EB738E0AF}" dt="2021-11-18T09:27:22.333" v="190" actId="478"/>
          <ac:spMkLst>
            <pc:docMk/>
            <pc:sldMk cId="2185020280" sldId="290"/>
            <ac:spMk id="5" creationId="{EEB1EDE9-ADD1-C546-AF5E-BB6DD2EE2637}"/>
          </ac:spMkLst>
        </pc:spChg>
      </pc:sldChg>
      <pc:sldChg chg="addSp delSp modSp add">
        <pc:chgData name="LOUKIL, Zainab" userId="bab9806c-efc5-4e65-9b68-3e033ff096a8" providerId="ADAL" clId="{2D6B50FD-E3F4-419F-839B-2D6EB738E0AF}" dt="2021-11-18T09:29:16.963" v="228" actId="14100"/>
        <pc:sldMkLst>
          <pc:docMk/>
          <pc:sldMk cId="1691987074" sldId="291"/>
        </pc:sldMkLst>
        <pc:spChg chg="mod">
          <ac:chgData name="LOUKIL, Zainab" userId="bab9806c-efc5-4e65-9b68-3e033ff096a8" providerId="ADAL" clId="{2D6B50FD-E3F4-419F-839B-2D6EB738E0AF}" dt="2021-11-18T09:29:16.963" v="228" actId="14100"/>
          <ac:spMkLst>
            <pc:docMk/>
            <pc:sldMk cId="1691987074" sldId="291"/>
            <ac:spMk id="4" creationId="{96CBF0D1-8A9A-A442-AA1F-D5906F4C2868}"/>
          </ac:spMkLst>
        </pc:spChg>
        <pc:spChg chg="add mod">
          <ac:chgData name="LOUKIL, Zainab" userId="bab9806c-efc5-4e65-9b68-3e033ff096a8" providerId="ADAL" clId="{2D6B50FD-E3F4-419F-839B-2D6EB738E0AF}" dt="2021-11-18T09:28:56.267" v="222" actId="108"/>
          <ac:spMkLst>
            <pc:docMk/>
            <pc:sldMk cId="1691987074" sldId="291"/>
            <ac:spMk id="5" creationId="{AC508E45-2746-4A45-86E2-A23B199DFAAE}"/>
          </ac:spMkLst>
        </pc:spChg>
        <pc:spChg chg="add del mod">
          <ac:chgData name="LOUKIL, Zainab" userId="bab9806c-efc5-4e65-9b68-3e033ff096a8" providerId="ADAL" clId="{2D6B50FD-E3F4-419F-839B-2D6EB738E0AF}" dt="2021-11-18T09:28:58.562" v="223" actId="478"/>
          <ac:spMkLst>
            <pc:docMk/>
            <pc:sldMk cId="1691987074" sldId="291"/>
            <ac:spMk id="8" creationId="{6258BD01-55BD-467E-A42C-B2005C52E580}"/>
          </ac:spMkLst>
        </pc:spChg>
        <pc:spChg chg="mod">
          <ac:chgData name="LOUKIL, Zainab" userId="bab9806c-efc5-4e65-9b68-3e033ff096a8" providerId="ADAL" clId="{2D6B50FD-E3F4-419F-839B-2D6EB738E0AF}" dt="2021-11-18T09:29:11.381" v="227" actId="14100"/>
          <ac:spMkLst>
            <pc:docMk/>
            <pc:sldMk cId="1691987074" sldId="291"/>
            <ac:spMk id="9" creationId="{C27E073E-7681-B246-BE58-8434B409C66F}"/>
          </ac:spMkLst>
        </pc:spChg>
        <pc:spChg chg="mod">
          <ac:chgData name="LOUKIL, Zainab" userId="bab9806c-efc5-4e65-9b68-3e033ff096a8" providerId="ADAL" clId="{2D6B50FD-E3F4-419F-839B-2D6EB738E0AF}" dt="2021-11-18T09:29:02.713" v="224" actId="14100"/>
          <ac:spMkLst>
            <pc:docMk/>
            <pc:sldMk cId="1691987074" sldId="291"/>
            <ac:spMk id="10" creationId="{79F48098-5AEF-0247-B662-87AF58A12569}"/>
          </ac:spMkLst>
        </pc:spChg>
        <pc:spChg chg="mod">
          <ac:chgData name="LOUKIL, Zainab" userId="bab9806c-efc5-4e65-9b68-3e033ff096a8" providerId="ADAL" clId="{2D6B50FD-E3F4-419F-839B-2D6EB738E0AF}" dt="2021-11-18T09:29:05.029" v="225" actId="14100"/>
          <ac:spMkLst>
            <pc:docMk/>
            <pc:sldMk cId="1691987074" sldId="291"/>
            <ac:spMk id="11" creationId="{EFFA6368-FE0E-3144-96BE-BDAC985EB8E5}"/>
          </ac:spMkLst>
        </pc:spChg>
        <pc:spChg chg="del mod">
          <ac:chgData name="LOUKIL, Zainab" userId="bab9806c-efc5-4e65-9b68-3e033ff096a8" providerId="ADAL" clId="{2D6B50FD-E3F4-419F-839B-2D6EB738E0AF}" dt="2021-11-18T09:28:49.258" v="218" actId="478"/>
          <ac:spMkLst>
            <pc:docMk/>
            <pc:sldMk cId="1691987074" sldId="291"/>
            <ac:spMk id="12289" creationId="{00000000-0000-0000-0000-000000000000}"/>
          </ac:spMkLst>
        </pc:spChg>
      </pc:sldChg>
      <pc:sldChg chg="delSp modSp add">
        <pc:chgData name="LOUKIL, Zainab" userId="bab9806c-efc5-4e65-9b68-3e033ff096a8" providerId="ADAL" clId="{2D6B50FD-E3F4-419F-839B-2D6EB738E0AF}" dt="2021-11-18T09:36:13.550" v="510" actId="122"/>
        <pc:sldMkLst>
          <pc:docMk/>
          <pc:sldMk cId="4241675895" sldId="300"/>
        </pc:sldMkLst>
        <pc:spChg chg="del">
          <ac:chgData name="LOUKIL, Zainab" userId="bab9806c-efc5-4e65-9b68-3e033ff096a8" providerId="ADAL" clId="{2D6B50FD-E3F4-419F-839B-2D6EB738E0AF}" dt="2021-11-18T09:35:20.005" v="487" actId="478"/>
          <ac:spMkLst>
            <pc:docMk/>
            <pc:sldMk cId="4241675895" sldId="300"/>
            <ac:spMk id="3" creationId="{B75BD7F4-09F7-4C69-844F-150D2A4441E8}"/>
          </ac:spMkLst>
        </pc:spChg>
        <pc:graphicFrameChg chg="mod modGraphic">
          <ac:chgData name="LOUKIL, Zainab" userId="bab9806c-efc5-4e65-9b68-3e033ff096a8" providerId="ADAL" clId="{2D6B50FD-E3F4-419F-839B-2D6EB738E0AF}" dt="2021-11-18T09:36:13.550" v="510" actId="122"/>
          <ac:graphicFrameMkLst>
            <pc:docMk/>
            <pc:sldMk cId="4241675895" sldId="300"/>
            <ac:graphicFrameMk id="8" creationId="{00000000-0000-0000-0000-000000000000}"/>
          </ac:graphicFrameMkLst>
        </pc:graphicFrameChg>
      </pc:sldChg>
      <pc:sldChg chg="modSp">
        <pc:chgData name="LOUKIL, Zainab" userId="bab9806c-efc5-4e65-9b68-3e033ff096a8" providerId="ADAL" clId="{2D6B50FD-E3F4-419F-839B-2D6EB738E0AF}" dt="2021-11-18T09:39:34.030" v="744" actId="20577"/>
        <pc:sldMkLst>
          <pc:docMk/>
          <pc:sldMk cId="1698472972" sldId="456"/>
        </pc:sldMkLst>
        <pc:spChg chg="mod">
          <ac:chgData name="LOUKIL, Zainab" userId="bab9806c-efc5-4e65-9b68-3e033ff096a8" providerId="ADAL" clId="{2D6B50FD-E3F4-419F-839B-2D6EB738E0AF}" dt="2021-11-18T09:39:34.030" v="744" actId="20577"/>
          <ac:spMkLst>
            <pc:docMk/>
            <pc:sldMk cId="1698472972" sldId="456"/>
            <ac:spMk id="2" creationId="{47470EF6-90CE-4E6F-90B3-F04FF0A53CA3}"/>
          </ac:spMkLst>
        </pc:spChg>
      </pc:sldChg>
      <pc:sldChg chg="modSp">
        <pc:chgData name="LOUKIL, Zainab" userId="bab9806c-efc5-4e65-9b68-3e033ff096a8" providerId="ADAL" clId="{2D6B50FD-E3F4-419F-839B-2D6EB738E0AF}" dt="2021-11-18T09:38:04.213" v="667" actId="20577"/>
        <pc:sldMkLst>
          <pc:docMk/>
          <pc:sldMk cId="1120716882" sldId="473"/>
        </pc:sldMkLst>
        <pc:spChg chg="mod">
          <ac:chgData name="LOUKIL, Zainab" userId="bab9806c-efc5-4e65-9b68-3e033ff096a8" providerId="ADAL" clId="{2D6B50FD-E3F4-419F-839B-2D6EB738E0AF}" dt="2021-11-18T09:38:04.213" v="667" actId="20577"/>
          <ac:spMkLst>
            <pc:docMk/>
            <pc:sldMk cId="1120716882" sldId="473"/>
            <ac:spMk id="3" creationId="{5C1B6D89-1622-4A44-BAA5-F0473FB8AA84}"/>
          </ac:spMkLst>
        </pc:spChg>
      </pc:sldChg>
      <pc:sldChg chg="modSp">
        <pc:chgData name="LOUKIL, Zainab" userId="bab9806c-efc5-4e65-9b68-3e033ff096a8" providerId="ADAL" clId="{2D6B50FD-E3F4-419F-839B-2D6EB738E0AF}" dt="2021-11-18T09:21:09.023" v="65" actId="1035"/>
        <pc:sldMkLst>
          <pc:docMk/>
          <pc:sldMk cId="2313951906" sldId="474"/>
        </pc:sldMkLst>
        <pc:spChg chg="mod">
          <ac:chgData name="LOUKIL, Zainab" userId="bab9806c-efc5-4e65-9b68-3e033ff096a8" providerId="ADAL" clId="{2D6B50FD-E3F4-419F-839B-2D6EB738E0AF}" dt="2021-11-18T09:21:09.023" v="65" actId="1035"/>
          <ac:spMkLst>
            <pc:docMk/>
            <pc:sldMk cId="2313951906" sldId="474"/>
            <ac:spMk id="3" creationId="{9891C6A7-D852-48CD-967A-DD29F66F4B3E}"/>
          </ac:spMkLst>
        </pc:spChg>
      </pc:sldChg>
      <pc:sldChg chg="delSp modSp add">
        <pc:chgData name="LOUKIL, Zainab" userId="bab9806c-efc5-4e65-9b68-3e033ff096a8" providerId="ADAL" clId="{2D6B50FD-E3F4-419F-839B-2D6EB738E0AF}" dt="2021-11-18T09:36:40.610" v="538" actId="1076"/>
        <pc:sldMkLst>
          <pc:docMk/>
          <pc:sldMk cId="2071542574" sldId="488"/>
        </pc:sldMkLst>
        <pc:spChg chg="del">
          <ac:chgData name="LOUKIL, Zainab" userId="bab9806c-efc5-4e65-9b68-3e033ff096a8" providerId="ADAL" clId="{2D6B50FD-E3F4-419F-839B-2D6EB738E0AF}" dt="2021-11-18T09:22:42.373" v="78" actId="478"/>
          <ac:spMkLst>
            <pc:docMk/>
            <pc:sldMk cId="2071542574" sldId="488"/>
            <ac:spMk id="2" creationId="{F122475F-1C30-4E99-ADF5-F7473E260A2D}"/>
          </ac:spMkLst>
        </pc:spChg>
        <pc:spChg chg="del">
          <ac:chgData name="LOUKIL, Zainab" userId="bab9806c-efc5-4e65-9b68-3e033ff096a8" providerId="ADAL" clId="{2D6B50FD-E3F4-419F-839B-2D6EB738E0AF}" dt="2021-11-18T09:22:43.842" v="80" actId="478"/>
          <ac:spMkLst>
            <pc:docMk/>
            <pc:sldMk cId="2071542574" sldId="488"/>
            <ac:spMk id="3" creationId="{7FAFF1B0-2930-488C-8DB1-2E36793ED27D}"/>
          </ac:spMkLst>
        </pc:spChg>
        <pc:spChg chg="mod">
          <ac:chgData name="LOUKIL, Zainab" userId="bab9806c-efc5-4e65-9b68-3e033ff096a8" providerId="ADAL" clId="{2D6B50FD-E3F4-419F-839B-2D6EB738E0AF}" dt="2021-11-18T09:36:40.610" v="538" actId="1076"/>
          <ac:spMkLst>
            <pc:docMk/>
            <pc:sldMk cId="2071542574" sldId="488"/>
            <ac:spMk id="4" creationId="{3C75F3C5-1763-4181-A1DE-A3552772FD55}"/>
          </ac:spMkLst>
        </pc:spChg>
        <pc:spChg chg="del">
          <ac:chgData name="LOUKIL, Zainab" userId="bab9806c-efc5-4e65-9b68-3e033ff096a8" providerId="ADAL" clId="{2D6B50FD-E3F4-419F-839B-2D6EB738E0AF}" dt="2021-11-18T09:22:48.389" v="82" actId="478"/>
          <ac:spMkLst>
            <pc:docMk/>
            <pc:sldMk cId="2071542574" sldId="488"/>
            <ac:spMk id="5" creationId="{52B3427B-102C-4103-BFFB-F6E966C60912}"/>
          </ac:spMkLst>
        </pc:spChg>
        <pc:spChg chg="del">
          <ac:chgData name="LOUKIL, Zainab" userId="bab9806c-efc5-4e65-9b68-3e033ff096a8" providerId="ADAL" clId="{2D6B50FD-E3F4-419F-839B-2D6EB738E0AF}" dt="2021-11-18T09:22:43.149" v="79" actId="478"/>
          <ac:spMkLst>
            <pc:docMk/>
            <pc:sldMk cId="2071542574" sldId="488"/>
            <ac:spMk id="6" creationId="{61F80853-92C3-43ED-BC25-5BBCFE9A1054}"/>
          </ac:spMkLst>
        </pc:spChg>
        <pc:spChg chg="del">
          <ac:chgData name="LOUKIL, Zainab" userId="bab9806c-efc5-4e65-9b68-3e033ff096a8" providerId="ADAL" clId="{2D6B50FD-E3F4-419F-839B-2D6EB738E0AF}" dt="2021-11-18T09:22:45.178" v="81" actId="478"/>
          <ac:spMkLst>
            <pc:docMk/>
            <pc:sldMk cId="2071542574" sldId="488"/>
            <ac:spMk id="7" creationId="{F94E5595-4C92-433D-8836-699978780A5B}"/>
          </ac:spMkLst>
        </pc:spChg>
      </pc:sldChg>
      <pc:sldChg chg="modSp add">
        <pc:chgData name="LOUKIL, Zainab" userId="bab9806c-efc5-4e65-9b68-3e033ff096a8" providerId="ADAL" clId="{2D6B50FD-E3F4-419F-839B-2D6EB738E0AF}" dt="2021-11-18T09:37:07.785" v="576" actId="20577"/>
        <pc:sldMkLst>
          <pc:docMk/>
          <pc:sldMk cId="804808246" sldId="489"/>
        </pc:sldMkLst>
        <pc:spChg chg="mod">
          <ac:chgData name="LOUKIL, Zainab" userId="bab9806c-efc5-4e65-9b68-3e033ff096a8" providerId="ADAL" clId="{2D6B50FD-E3F4-419F-839B-2D6EB738E0AF}" dt="2021-11-18T09:37:07.785" v="576" actId="20577"/>
          <ac:spMkLst>
            <pc:docMk/>
            <pc:sldMk cId="804808246" sldId="489"/>
            <ac:spMk id="4" creationId="{3C75F3C5-1763-4181-A1DE-A3552772FD55}"/>
          </ac:spMkLst>
        </pc:spChg>
      </pc:sldChg>
    </pc:docChg>
  </pc:docChgLst>
  <pc:docChgLst>
    <pc:chgData name="Zainab Loukil" userId="bab9806c-efc5-4e65-9b68-3e033ff096a8" providerId="ADAL" clId="{C0C358D0-320B-4CA5-BF8B-E0167A1C2DAE}"/>
    <pc:docChg chg="undo redo custSel addSld delSld modSld">
      <pc:chgData name="Zainab Loukil" userId="bab9806c-efc5-4e65-9b68-3e033ff096a8" providerId="ADAL" clId="{C0C358D0-320B-4CA5-BF8B-E0167A1C2DAE}" dt="2021-11-07T12:27:43.838" v="1491" actId="20577"/>
      <pc:docMkLst>
        <pc:docMk/>
      </pc:docMkLst>
      <pc:sldChg chg="modSp">
        <pc:chgData name="Zainab Loukil" userId="bab9806c-efc5-4e65-9b68-3e033ff096a8" providerId="ADAL" clId="{C0C358D0-320B-4CA5-BF8B-E0167A1C2DAE}" dt="2021-11-07T11:37:15.465" v="140" actId="20577"/>
        <pc:sldMkLst>
          <pc:docMk/>
          <pc:sldMk cId="1698472972" sldId="456"/>
        </pc:sldMkLst>
        <pc:spChg chg="mod">
          <ac:chgData name="Zainab Loukil" userId="bab9806c-efc5-4e65-9b68-3e033ff096a8" providerId="ADAL" clId="{C0C358D0-320B-4CA5-BF8B-E0167A1C2DAE}" dt="2021-11-07T11:37:15.465" v="140" actId="20577"/>
          <ac:spMkLst>
            <pc:docMk/>
            <pc:sldMk cId="1698472972" sldId="456"/>
            <ac:spMk id="2" creationId="{47470EF6-90CE-4E6F-90B3-F04FF0A53CA3}"/>
          </ac:spMkLst>
        </pc:spChg>
      </pc:sldChg>
      <pc:sldChg chg="modSp">
        <pc:chgData name="Zainab Loukil" userId="bab9806c-efc5-4e65-9b68-3e033ff096a8" providerId="ADAL" clId="{C0C358D0-320B-4CA5-BF8B-E0167A1C2DAE}" dt="2021-11-07T12:11:07.845" v="1291" actId="20577"/>
        <pc:sldMkLst>
          <pc:docMk/>
          <pc:sldMk cId="1120716882" sldId="473"/>
        </pc:sldMkLst>
        <pc:spChg chg="mod">
          <ac:chgData name="Zainab Loukil" userId="bab9806c-efc5-4e65-9b68-3e033ff096a8" providerId="ADAL" clId="{C0C358D0-320B-4CA5-BF8B-E0167A1C2DAE}" dt="2021-11-07T12:11:07.845" v="1291" actId="20577"/>
          <ac:spMkLst>
            <pc:docMk/>
            <pc:sldMk cId="1120716882" sldId="473"/>
            <ac:spMk id="3" creationId="{5C1B6D89-1622-4A44-BAA5-F0473FB8AA84}"/>
          </ac:spMkLst>
        </pc:spChg>
      </pc:sldChg>
      <pc:sldChg chg="modSp">
        <pc:chgData name="Zainab Loukil" userId="bab9806c-efc5-4e65-9b68-3e033ff096a8" providerId="ADAL" clId="{C0C358D0-320B-4CA5-BF8B-E0167A1C2DAE}" dt="2021-11-07T11:37:44.753" v="156" actId="20577"/>
        <pc:sldMkLst>
          <pc:docMk/>
          <pc:sldMk cId="2313951906" sldId="474"/>
        </pc:sldMkLst>
        <pc:spChg chg="mod">
          <ac:chgData name="Zainab Loukil" userId="bab9806c-efc5-4e65-9b68-3e033ff096a8" providerId="ADAL" clId="{C0C358D0-320B-4CA5-BF8B-E0167A1C2DAE}" dt="2021-11-07T11:37:44.753" v="156" actId="20577"/>
          <ac:spMkLst>
            <pc:docMk/>
            <pc:sldMk cId="2313951906" sldId="474"/>
            <ac:spMk id="3" creationId="{9891C6A7-D852-48CD-967A-DD29F66F4B3E}"/>
          </ac:spMkLst>
        </pc:spChg>
      </pc:sldChg>
    </pc:docChg>
  </pc:docChgLst>
  <pc:docChgLst>
    <pc:chgData name="LOUKIL, Zainab" userId="bab9806c-efc5-4e65-9b68-3e033ff096a8" providerId="ADAL" clId="{4FAFCF2B-D75B-4F18-996F-C1615EDAB65E}"/>
    <pc:docChg chg="modSld">
      <pc:chgData name="LOUKIL, Zainab" userId="bab9806c-efc5-4e65-9b68-3e033ff096a8" providerId="ADAL" clId="{4FAFCF2B-D75B-4F18-996F-C1615EDAB65E}" dt="2021-11-11T15:41:00.153" v="1" actId="20577"/>
      <pc:docMkLst>
        <pc:docMk/>
      </pc:docMkLst>
      <pc:sldChg chg="modSp">
        <pc:chgData name="LOUKIL, Zainab" userId="bab9806c-efc5-4e65-9b68-3e033ff096a8" providerId="ADAL" clId="{4FAFCF2B-D75B-4F18-996F-C1615EDAB65E}" dt="2021-11-11T15:41:00.153" v="1" actId="20577"/>
        <pc:sldMkLst>
          <pc:docMk/>
          <pc:sldMk cId="1698472972" sldId="456"/>
        </pc:sldMkLst>
        <pc:spChg chg="mod">
          <ac:chgData name="LOUKIL, Zainab" userId="bab9806c-efc5-4e65-9b68-3e033ff096a8" providerId="ADAL" clId="{4FAFCF2B-D75B-4F18-996F-C1615EDAB65E}" dt="2021-11-11T15:41:00.153" v="1" actId="20577"/>
          <ac:spMkLst>
            <pc:docMk/>
            <pc:sldMk cId="1698472972" sldId="456"/>
            <ac:spMk id="2" creationId="{47470EF6-90CE-4E6F-90B3-F04FF0A53CA3}"/>
          </ac:spMkLst>
        </pc:spChg>
      </pc:sldChg>
    </pc:docChg>
  </pc:docChgLst>
  <pc:docChgLst>
    <pc:chgData name="LOUKIL, Zainab" userId="bab9806c-efc5-4e65-9b68-3e033ff096a8" providerId="ADAL" clId="{AE6B0395-7DBD-0946-B9B5-D137ABEB8EB4}"/>
    <pc:docChg chg="modSld">
      <pc:chgData name="LOUKIL, Zainab" userId="bab9806c-efc5-4e65-9b68-3e033ff096a8" providerId="ADAL" clId="{AE6B0395-7DBD-0946-B9B5-D137ABEB8EB4}" dt="2022-09-22T10:03:31.454" v="1" actId="20577"/>
      <pc:docMkLst>
        <pc:docMk/>
      </pc:docMkLst>
      <pc:sldChg chg="modSp mod">
        <pc:chgData name="LOUKIL, Zainab" userId="bab9806c-efc5-4e65-9b68-3e033ff096a8" providerId="ADAL" clId="{AE6B0395-7DBD-0946-B9B5-D137ABEB8EB4}" dt="2022-09-22T10:03:31.454" v="1" actId="20577"/>
        <pc:sldMkLst>
          <pc:docMk/>
          <pc:sldMk cId="1698472972" sldId="456"/>
        </pc:sldMkLst>
        <pc:spChg chg="mod">
          <ac:chgData name="LOUKIL, Zainab" userId="bab9806c-efc5-4e65-9b68-3e033ff096a8" providerId="ADAL" clId="{AE6B0395-7DBD-0946-B9B5-D137ABEB8EB4}" dt="2022-09-22T10:03:31.454" v="1" actId="20577"/>
          <ac:spMkLst>
            <pc:docMk/>
            <pc:sldMk cId="1698472972" sldId="456"/>
            <ac:spMk id="2" creationId="{47470EF6-90CE-4E6F-90B3-F04FF0A53CA3}"/>
          </ac:spMkLst>
        </pc:spChg>
      </pc:sldChg>
    </pc:docChg>
  </pc:docChgLst>
  <pc:docChgLst>
    <pc:chgData name="LOUKIL, Zainab" userId="bab9806c-efc5-4e65-9b68-3e033ff096a8" providerId="ADAL" clId="{E8123663-0351-419F-84D2-508964426814}"/>
    <pc:docChg chg="undo custSel addSld delSld modSld sldOrd">
      <pc:chgData name="LOUKIL, Zainab" userId="bab9806c-efc5-4e65-9b68-3e033ff096a8" providerId="ADAL" clId="{E8123663-0351-419F-84D2-508964426814}" dt="2021-10-22T11:16:39.785" v="1641" actId="20577"/>
      <pc:docMkLst>
        <pc:docMk/>
      </pc:docMkLst>
      <pc:sldChg chg="modSp">
        <pc:chgData name="LOUKIL, Zainab" userId="bab9806c-efc5-4e65-9b68-3e033ff096a8" providerId="ADAL" clId="{E8123663-0351-419F-84D2-508964426814}" dt="2021-10-22T08:48:30.750" v="129" actId="20577"/>
        <pc:sldMkLst>
          <pc:docMk/>
          <pc:sldMk cId="1698472972" sldId="456"/>
        </pc:sldMkLst>
        <pc:spChg chg="mod">
          <ac:chgData name="LOUKIL, Zainab" userId="bab9806c-efc5-4e65-9b68-3e033ff096a8" providerId="ADAL" clId="{E8123663-0351-419F-84D2-508964426814}" dt="2021-10-22T08:48:30.750" v="129" actId="20577"/>
          <ac:spMkLst>
            <pc:docMk/>
            <pc:sldMk cId="1698472972" sldId="456"/>
            <ac:spMk id="2" creationId="{47470EF6-90CE-4E6F-90B3-F04FF0A53CA3}"/>
          </ac:spMkLst>
        </pc:spChg>
      </pc:sldChg>
      <pc:sldChg chg="modSp">
        <pc:chgData name="LOUKIL, Zainab" userId="bab9806c-efc5-4e65-9b68-3e033ff096a8" providerId="ADAL" clId="{E8123663-0351-419F-84D2-508964426814}" dt="2021-10-22T08:49:17.278" v="146" actId="123"/>
        <pc:sldMkLst>
          <pc:docMk/>
          <pc:sldMk cId="1120716882" sldId="473"/>
        </pc:sldMkLst>
        <pc:spChg chg="mod">
          <ac:chgData name="LOUKIL, Zainab" userId="bab9806c-efc5-4e65-9b68-3e033ff096a8" providerId="ADAL" clId="{E8123663-0351-419F-84D2-508964426814}" dt="2021-10-22T08:49:17.278" v="146" actId="123"/>
          <ac:spMkLst>
            <pc:docMk/>
            <pc:sldMk cId="1120716882" sldId="473"/>
            <ac:spMk id="3" creationId="{5C1B6D89-1622-4A44-BAA5-F0473FB8AA84}"/>
          </ac:spMkLst>
        </pc:spChg>
      </pc:sldChg>
      <pc:sldChg chg="modSp">
        <pc:chgData name="LOUKIL, Zainab" userId="bab9806c-efc5-4e65-9b68-3e033ff096a8" providerId="ADAL" clId="{E8123663-0351-419F-84D2-508964426814}" dt="2021-10-22T08:49:20.975" v="147" actId="123"/>
        <pc:sldMkLst>
          <pc:docMk/>
          <pc:sldMk cId="2313951906" sldId="474"/>
        </pc:sldMkLst>
        <pc:spChg chg="mod">
          <ac:chgData name="LOUKIL, Zainab" userId="bab9806c-efc5-4e65-9b68-3e033ff096a8" providerId="ADAL" clId="{E8123663-0351-419F-84D2-508964426814}" dt="2021-10-22T08:49:20.975" v="147" actId="123"/>
          <ac:spMkLst>
            <pc:docMk/>
            <pc:sldMk cId="2313951906" sldId="474"/>
            <ac:spMk id="3" creationId="{9891C6A7-D852-48CD-967A-DD29F66F4B3E}"/>
          </ac:spMkLst>
        </pc:spChg>
      </pc:sldChg>
    </pc:docChg>
  </pc:docChgLst>
  <pc:docChgLst>
    <pc:chgData name="LOUKIL, Zainab" userId="bab9806c-efc5-4e65-9b68-3e033ff096a8" providerId="ADAL" clId="{E2906E13-08CE-4863-B104-A14E04AFF40C}"/>
    <pc:docChg chg="undo redo custSel addSld delSld modSld">
      <pc:chgData name="LOUKIL, Zainab" userId="bab9806c-efc5-4e65-9b68-3e033ff096a8" providerId="ADAL" clId="{E2906E13-08CE-4863-B104-A14E04AFF40C}" dt="2021-11-11T13:55:30.304" v="3579"/>
      <pc:docMkLst>
        <pc:docMk/>
      </pc:docMkLst>
      <pc:sldChg chg="modSp">
        <pc:chgData name="LOUKIL, Zainab" userId="bab9806c-efc5-4e65-9b68-3e033ff096a8" providerId="ADAL" clId="{E2906E13-08CE-4863-B104-A14E04AFF40C}" dt="2021-11-11T13:48:47.361" v="3375" actId="20577"/>
        <pc:sldMkLst>
          <pc:docMk/>
          <pc:sldMk cId="1698472972" sldId="456"/>
        </pc:sldMkLst>
        <pc:spChg chg="mod">
          <ac:chgData name="LOUKIL, Zainab" userId="bab9806c-efc5-4e65-9b68-3e033ff096a8" providerId="ADAL" clId="{E2906E13-08CE-4863-B104-A14E04AFF40C}" dt="2021-11-11T13:48:47.361" v="3375" actId="20577"/>
          <ac:spMkLst>
            <pc:docMk/>
            <pc:sldMk cId="1698472972" sldId="456"/>
            <ac:spMk id="2" creationId="{47470EF6-90CE-4E6F-90B3-F04FF0A53CA3}"/>
          </ac:spMkLst>
        </pc:spChg>
      </pc:sldChg>
      <pc:sldChg chg="modSp">
        <pc:chgData name="LOUKIL, Zainab" userId="bab9806c-efc5-4e65-9b68-3e033ff096a8" providerId="ADAL" clId="{E2906E13-08CE-4863-B104-A14E04AFF40C}" dt="2021-11-11T13:51:58.514" v="3512" actId="20577"/>
        <pc:sldMkLst>
          <pc:docMk/>
          <pc:sldMk cId="1120716882" sldId="473"/>
        </pc:sldMkLst>
        <pc:spChg chg="mod">
          <ac:chgData name="LOUKIL, Zainab" userId="bab9806c-efc5-4e65-9b68-3e033ff096a8" providerId="ADAL" clId="{E2906E13-08CE-4863-B104-A14E04AFF40C}" dt="2021-11-11T13:51:58.514" v="3512" actId="20577"/>
          <ac:spMkLst>
            <pc:docMk/>
            <pc:sldMk cId="1120716882" sldId="473"/>
            <ac:spMk id="3" creationId="{5C1B6D89-1622-4A44-BAA5-F0473FB8AA84}"/>
          </ac:spMkLst>
        </pc:spChg>
      </pc:sldChg>
      <pc:sldChg chg="modSp">
        <pc:chgData name="LOUKIL, Zainab" userId="bab9806c-efc5-4e65-9b68-3e033ff096a8" providerId="ADAL" clId="{E2906E13-08CE-4863-B104-A14E04AFF40C}" dt="2021-11-10T14:24:59.035" v="95" actId="27636"/>
        <pc:sldMkLst>
          <pc:docMk/>
          <pc:sldMk cId="2313951906" sldId="474"/>
        </pc:sldMkLst>
        <pc:spChg chg="mod">
          <ac:chgData name="LOUKIL, Zainab" userId="bab9806c-efc5-4e65-9b68-3e033ff096a8" providerId="ADAL" clId="{E2906E13-08CE-4863-B104-A14E04AFF40C}" dt="2021-11-10T14:24:59.035" v="95" actId="27636"/>
          <ac:spMkLst>
            <pc:docMk/>
            <pc:sldMk cId="2313951906" sldId="474"/>
            <ac:spMk id="3" creationId="{9891C6A7-D852-48CD-967A-DD29F66F4B3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22FA00-914B-D048-9851-104E7310B307}" type="datetimeFigureOut">
              <a:rPr lang="en-US" smtClean="0"/>
              <a:t>10/16/22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32700E-F836-F843-9466-8C65D46A26AD}" type="slidenum">
              <a:rPr lang="en-US" smtClean="0"/>
              <a:t>‹#›</a:t>
            </a:fld>
            <a:endParaRPr lang="en-US"/>
          </a:p>
        </p:txBody>
      </p:sp>
    </p:spTree>
    <p:extLst>
      <p:ext uri="{BB962C8B-B14F-4D97-AF65-F5344CB8AC3E}">
        <p14:creationId xmlns:p14="http://schemas.microsoft.com/office/powerpoint/2010/main" val="1129085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7"/>
          <p:cNvSpPr>
            <a:spLocks noGrp="1" noChangeArrowheads="1"/>
          </p:cNvSpPr>
          <p:nvPr>
            <p:ph type="sldNum" sz="quarter"/>
          </p:nvPr>
        </p:nvSpPr>
        <p:spPr>
          <a:noFill/>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eaLnBrk="1" hangingPunct="1"/>
            <a:fld id="{66164D60-78D4-40B1-AE51-1CCD49DBE91F}" type="slidenum">
              <a:rPr lang="nl-NL" altLang="en-US" sz="1200">
                <a:solidFill>
                  <a:srgbClr val="000000"/>
                </a:solidFill>
              </a:rPr>
              <a:pPr eaLnBrk="1" hangingPunct="1"/>
              <a:t>5</a:t>
            </a:fld>
            <a:endParaRPr lang="nl-NL" altLang="en-US" sz="1200">
              <a:solidFill>
                <a:srgbClr val="000000"/>
              </a:solidFill>
            </a:endParaRPr>
          </a:p>
        </p:txBody>
      </p:sp>
      <p:sp>
        <p:nvSpPr>
          <p:cNvPr id="2253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r" eaLnBrk="1" hangingPunct="1">
              <a:buClrTx/>
              <a:buFontTx/>
              <a:buNone/>
            </a:pPr>
            <a:fld id="{0CD3B378-6571-428E-B7F3-1F1A9D299EC3}" type="slidenum">
              <a:rPr lang="nl-NL" altLang="en-US" sz="1200">
                <a:solidFill>
                  <a:srgbClr val="000000"/>
                </a:solidFill>
              </a:rPr>
              <a:pPr algn="r" eaLnBrk="1" hangingPunct="1">
                <a:buClrTx/>
                <a:buFontTx/>
                <a:buNone/>
              </a:pPr>
              <a:t>5</a:t>
            </a:fld>
            <a:endParaRPr lang="nl-NL" altLang="en-US" sz="1200">
              <a:solidFill>
                <a:srgbClr val="000000"/>
              </a:solidFill>
            </a:endParaRPr>
          </a:p>
        </p:txBody>
      </p:sp>
      <p:sp>
        <p:nvSpPr>
          <p:cNvPr id="22532" name="Rectangle 2"/>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2533" name="Rectangle 3"/>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605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7"/>
          <p:cNvSpPr>
            <a:spLocks noGrp="1" noChangeArrowheads="1"/>
          </p:cNvSpPr>
          <p:nvPr>
            <p:ph type="sldNum" sz="quarter"/>
          </p:nvPr>
        </p:nvSpPr>
        <p:spPr>
          <a:noFill/>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eaLnBrk="1" hangingPunct="1"/>
            <a:fld id="{840E7913-4261-43D2-93F7-1115BAEECC52}" type="slidenum">
              <a:rPr lang="nl-NL" altLang="en-US" sz="1200">
                <a:solidFill>
                  <a:srgbClr val="000000"/>
                </a:solidFill>
              </a:rPr>
              <a:pPr eaLnBrk="1" hangingPunct="1"/>
              <a:t>17</a:t>
            </a:fld>
            <a:endParaRPr lang="nl-NL" altLang="en-US" sz="1200">
              <a:solidFill>
                <a:srgbClr val="000000"/>
              </a:solidFill>
            </a:endParaRPr>
          </a:p>
        </p:txBody>
      </p:sp>
      <p:sp>
        <p:nvSpPr>
          <p:cNvPr id="2765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r" eaLnBrk="1" hangingPunct="1">
              <a:buClrTx/>
              <a:buFontTx/>
              <a:buNone/>
            </a:pPr>
            <a:fld id="{FEB02B16-F753-4111-8013-EDD47166A80F}" type="slidenum">
              <a:rPr lang="nl-NL" altLang="en-US" sz="1200">
                <a:solidFill>
                  <a:srgbClr val="000000"/>
                </a:solidFill>
              </a:rPr>
              <a:pPr algn="r" eaLnBrk="1" hangingPunct="1">
                <a:buClrTx/>
                <a:buFontTx/>
                <a:buNone/>
              </a:pPr>
              <a:t>17</a:t>
            </a:fld>
            <a:endParaRPr lang="nl-NL" altLang="en-US" sz="1200">
              <a:solidFill>
                <a:srgbClr val="000000"/>
              </a:solidFill>
            </a:endParaRPr>
          </a:p>
        </p:txBody>
      </p:sp>
      <p:sp>
        <p:nvSpPr>
          <p:cNvPr id="27652" name="Rectangle 2"/>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7653" name="Rectangle 3"/>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0091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7"/>
          <p:cNvSpPr>
            <a:spLocks noGrp="1" noChangeArrowheads="1"/>
          </p:cNvSpPr>
          <p:nvPr>
            <p:ph type="sldNum" sz="quarter"/>
          </p:nvPr>
        </p:nvSpPr>
        <p:spPr>
          <a:noFill/>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eaLnBrk="1" hangingPunct="1"/>
            <a:fld id="{61660F0F-7483-4566-BD18-C49EFDF25869}" type="slidenum">
              <a:rPr lang="nl-NL" altLang="en-US" sz="1200">
                <a:solidFill>
                  <a:srgbClr val="000000"/>
                </a:solidFill>
              </a:rPr>
              <a:pPr eaLnBrk="1" hangingPunct="1"/>
              <a:t>18</a:t>
            </a:fld>
            <a:endParaRPr lang="nl-NL" altLang="en-US" sz="1200">
              <a:solidFill>
                <a:srgbClr val="000000"/>
              </a:solidFill>
            </a:endParaRPr>
          </a:p>
        </p:txBody>
      </p:sp>
      <p:sp>
        <p:nvSpPr>
          <p:cNvPr id="2867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r" eaLnBrk="1" hangingPunct="1">
              <a:buClrTx/>
              <a:buFontTx/>
              <a:buNone/>
            </a:pPr>
            <a:fld id="{03B1210C-7D25-4185-B56F-E45636F5E538}" type="slidenum">
              <a:rPr lang="nl-NL" altLang="en-US" sz="1200">
                <a:solidFill>
                  <a:srgbClr val="000000"/>
                </a:solidFill>
              </a:rPr>
              <a:pPr algn="r" eaLnBrk="1" hangingPunct="1">
                <a:buClrTx/>
                <a:buFontTx/>
                <a:buNone/>
              </a:pPr>
              <a:t>18</a:t>
            </a:fld>
            <a:endParaRPr lang="nl-NL" altLang="en-US" sz="1200">
              <a:solidFill>
                <a:srgbClr val="000000"/>
              </a:solidFill>
            </a:endParaRPr>
          </a:p>
        </p:txBody>
      </p:sp>
      <p:sp>
        <p:nvSpPr>
          <p:cNvPr id="28676" name="Rectangle 2"/>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7" name="Rectangle 3"/>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4984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p:nvPr>
        </p:nvSpPr>
        <p:spPr>
          <a:noFill/>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eaLnBrk="1" hangingPunct="1"/>
            <a:fld id="{9FAC5F6F-6C55-4165-A742-5D048714C767}" type="slidenum">
              <a:rPr lang="nl-NL" altLang="en-US" sz="1200">
                <a:solidFill>
                  <a:srgbClr val="000000"/>
                </a:solidFill>
              </a:rPr>
              <a:pPr eaLnBrk="1" hangingPunct="1"/>
              <a:t>19</a:t>
            </a:fld>
            <a:endParaRPr lang="nl-NL" altLang="en-US" sz="1200">
              <a:solidFill>
                <a:srgbClr val="000000"/>
              </a:solidFill>
            </a:endParaRPr>
          </a:p>
        </p:txBody>
      </p:sp>
      <p:sp>
        <p:nvSpPr>
          <p:cNvPr id="29699"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r" eaLnBrk="1" hangingPunct="1">
              <a:buClrTx/>
              <a:buFontTx/>
              <a:buNone/>
            </a:pPr>
            <a:fld id="{5D084BA3-9C56-4AA4-A8D9-0AF8AC4BEFF3}" type="slidenum">
              <a:rPr lang="nl-NL" altLang="en-US" sz="1200">
                <a:solidFill>
                  <a:srgbClr val="000000"/>
                </a:solidFill>
              </a:rPr>
              <a:pPr algn="r" eaLnBrk="1" hangingPunct="1">
                <a:buClrTx/>
                <a:buFontTx/>
                <a:buNone/>
              </a:pPr>
              <a:t>19</a:t>
            </a:fld>
            <a:endParaRPr lang="nl-NL" altLang="en-US" sz="1200">
              <a:solidFill>
                <a:srgbClr val="000000"/>
              </a:solidFill>
            </a:endParaRPr>
          </a:p>
        </p:txBody>
      </p:sp>
      <p:sp>
        <p:nvSpPr>
          <p:cNvPr id="29700" name="Rectangle 2"/>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701" name="Rectangle 3"/>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2253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7"/>
          <p:cNvSpPr>
            <a:spLocks noGrp="1" noChangeArrowheads="1"/>
          </p:cNvSpPr>
          <p:nvPr>
            <p:ph type="sldNum" sz="quarter"/>
          </p:nvPr>
        </p:nvSpPr>
        <p:spPr>
          <a:noFill/>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eaLnBrk="1" hangingPunct="1"/>
            <a:fld id="{3271926F-050E-4881-B22E-C75292F15525}" type="slidenum">
              <a:rPr lang="nl-NL" altLang="en-US" sz="1200">
                <a:solidFill>
                  <a:srgbClr val="000000"/>
                </a:solidFill>
              </a:rPr>
              <a:pPr eaLnBrk="1" hangingPunct="1"/>
              <a:t>20</a:t>
            </a:fld>
            <a:endParaRPr lang="nl-NL" altLang="en-US" sz="1200">
              <a:solidFill>
                <a:srgbClr val="000000"/>
              </a:solidFill>
            </a:endParaRPr>
          </a:p>
        </p:txBody>
      </p:sp>
      <p:sp>
        <p:nvSpPr>
          <p:cNvPr id="3072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r" eaLnBrk="1" hangingPunct="1">
              <a:buClrTx/>
              <a:buFontTx/>
              <a:buNone/>
            </a:pPr>
            <a:fld id="{C0862215-506A-4304-83F9-6AAB844834AD}" type="slidenum">
              <a:rPr lang="nl-NL" altLang="en-US" sz="1200">
                <a:solidFill>
                  <a:srgbClr val="000000"/>
                </a:solidFill>
              </a:rPr>
              <a:pPr algn="r" eaLnBrk="1" hangingPunct="1">
                <a:buClrTx/>
                <a:buFontTx/>
                <a:buNone/>
              </a:pPr>
              <a:t>20</a:t>
            </a:fld>
            <a:endParaRPr lang="nl-NL" altLang="en-US" sz="1200">
              <a:solidFill>
                <a:srgbClr val="000000"/>
              </a:solidFill>
            </a:endParaRPr>
          </a:p>
        </p:txBody>
      </p:sp>
      <p:sp>
        <p:nvSpPr>
          <p:cNvPr id="30724" name="Rectangle 2"/>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5" name="Rectangle 3"/>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6269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7"/>
          <p:cNvSpPr>
            <a:spLocks noGrp="1" noChangeArrowheads="1"/>
          </p:cNvSpPr>
          <p:nvPr>
            <p:ph type="sldNum" sz="quarter"/>
          </p:nvPr>
        </p:nvSpPr>
        <p:spPr>
          <a:noFill/>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eaLnBrk="1" hangingPunct="1"/>
            <a:fld id="{3271926F-050E-4881-B22E-C75292F15525}" type="slidenum">
              <a:rPr lang="nl-NL" altLang="en-US" sz="1200">
                <a:solidFill>
                  <a:srgbClr val="000000"/>
                </a:solidFill>
              </a:rPr>
              <a:pPr eaLnBrk="1" hangingPunct="1"/>
              <a:t>21</a:t>
            </a:fld>
            <a:endParaRPr lang="nl-NL" altLang="en-US" sz="1200">
              <a:solidFill>
                <a:srgbClr val="000000"/>
              </a:solidFill>
            </a:endParaRPr>
          </a:p>
        </p:txBody>
      </p:sp>
      <p:sp>
        <p:nvSpPr>
          <p:cNvPr id="3072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r" eaLnBrk="1" hangingPunct="1">
              <a:buClrTx/>
              <a:buFontTx/>
              <a:buNone/>
            </a:pPr>
            <a:fld id="{C0862215-506A-4304-83F9-6AAB844834AD}" type="slidenum">
              <a:rPr lang="nl-NL" altLang="en-US" sz="1200">
                <a:solidFill>
                  <a:srgbClr val="000000"/>
                </a:solidFill>
              </a:rPr>
              <a:pPr algn="r" eaLnBrk="1" hangingPunct="1">
                <a:buClrTx/>
                <a:buFontTx/>
                <a:buNone/>
              </a:pPr>
              <a:t>21</a:t>
            </a:fld>
            <a:endParaRPr lang="nl-NL" altLang="en-US" sz="1200">
              <a:solidFill>
                <a:srgbClr val="000000"/>
              </a:solidFill>
            </a:endParaRPr>
          </a:p>
        </p:txBody>
      </p:sp>
      <p:sp>
        <p:nvSpPr>
          <p:cNvPr id="30724" name="Rectangle 2"/>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5" name="Rectangle 3"/>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8024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7"/>
          <p:cNvSpPr>
            <a:spLocks noGrp="1" noChangeArrowheads="1"/>
          </p:cNvSpPr>
          <p:nvPr>
            <p:ph type="sldNum" sz="quarter"/>
          </p:nvPr>
        </p:nvSpPr>
        <p:spPr>
          <a:noFill/>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eaLnBrk="1" hangingPunct="1"/>
            <a:fld id="{D6CE1257-89FD-4E69-834E-29D8692C6559}" type="slidenum">
              <a:rPr lang="nl-NL" altLang="en-US" sz="1200">
                <a:solidFill>
                  <a:srgbClr val="000000"/>
                </a:solidFill>
              </a:rPr>
              <a:pPr eaLnBrk="1" hangingPunct="1"/>
              <a:t>22</a:t>
            </a:fld>
            <a:endParaRPr lang="nl-NL" altLang="en-US" sz="1200">
              <a:solidFill>
                <a:srgbClr val="000000"/>
              </a:solidFill>
            </a:endParaRPr>
          </a:p>
        </p:txBody>
      </p:sp>
      <p:sp>
        <p:nvSpPr>
          <p:cNvPr id="31747"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r" eaLnBrk="1" hangingPunct="1">
              <a:buClrTx/>
              <a:buFontTx/>
              <a:buNone/>
            </a:pPr>
            <a:fld id="{785C1D05-2A80-4EF7-85ED-F15013B70409}" type="slidenum">
              <a:rPr lang="nl-NL" altLang="en-US" sz="1200">
                <a:solidFill>
                  <a:srgbClr val="000000"/>
                </a:solidFill>
              </a:rPr>
              <a:pPr algn="r" eaLnBrk="1" hangingPunct="1">
                <a:buClrTx/>
                <a:buFontTx/>
                <a:buNone/>
              </a:pPr>
              <a:t>22</a:t>
            </a:fld>
            <a:endParaRPr lang="nl-NL" altLang="en-US" sz="1200">
              <a:solidFill>
                <a:srgbClr val="000000"/>
              </a:solidFill>
            </a:endParaRPr>
          </a:p>
        </p:txBody>
      </p:sp>
      <p:sp>
        <p:nvSpPr>
          <p:cNvPr id="31748" name="Rectangle 2"/>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9" name="Rectangle 3"/>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2329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7"/>
          <p:cNvSpPr>
            <a:spLocks noGrp="1" noChangeArrowheads="1"/>
          </p:cNvSpPr>
          <p:nvPr>
            <p:ph type="sldNum" sz="quarter"/>
          </p:nvPr>
        </p:nvSpPr>
        <p:spPr>
          <a:noFill/>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eaLnBrk="1" hangingPunct="1"/>
            <a:fld id="{172F27B3-23DF-4053-8DB1-3474889ADE02}" type="slidenum">
              <a:rPr lang="nl-NL" altLang="en-US" sz="1200">
                <a:solidFill>
                  <a:srgbClr val="000000"/>
                </a:solidFill>
              </a:rPr>
              <a:pPr eaLnBrk="1" hangingPunct="1"/>
              <a:t>23</a:t>
            </a:fld>
            <a:endParaRPr lang="nl-NL" altLang="en-US" sz="1200">
              <a:solidFill>
                <a:srgbClr val="000000"/>
              </a:solidFill>
            </a:endParaRPr>
          </a:p>
        </p:txBody>
      </p:sp>
      <p:sp>
        <p:nvSpPr>
          <p:cNvPr id="32771"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r" eaLnBrk="1" hangingPunct="1">
              <a:buClrTx/>
              <a:buFontTx/>
              <a:buNone/>
            </a:pPr>
            <a:fld id="{CB22F7FC-DDC2-463C-9764-6FFB31B8CB26}" type="slidenum">
              <a:rPr lang="nl-NL" altLang="en-US" sz="1200">
                <a:solidFill>
                  <a:srgbClr val="000000"/>
                </a:solidFill>
              </a:rPr>
              <a:pPr algn="r" eaLnBrk="1" hangingPunct="1">
                <a:buClrTx/>
                <a:buFontTx/>
                <a:buNone/>
              </a:pPr>
              <a:t>23</a:t>
            </a:fld>
            <a:endParaRPr lang="nl-NL" altLang="en-US" sz="1200">
              <a:solidFill>
                <a:srgbClr val="000000"/>
              </a:solidFill>
            </a:endParaRPr>
          </a:p>
        </p:txBody>
      </p:sp>
      <p:sp>
        <p:nvSpPr>
          <p:cNvPr id="32772" name="Rectangle 2"/>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3" name="Rectangle 3"/>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9118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7A272DDC-8206-274C-AE1F-AA94F47F006C}"/>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AEB73796-4B3A-914E-A1C6-8EF40F9A4D15}" type="slidenum">
              <a:rPr lang="nl-NL" altLang="en-US">
                <a:latin typeface="Arial" panose="020B0604020202020204" pitchFamily="34" charset="0"/>
              </a:rPr>
              <a:pPr>
                <a:spcBef>
                  <a:spcPct val="0"/>
                </a:spcBef>
                <a:buClrTx/>
                <a:buFontTx/>
                <a:buNone/>
              </a:pPr>
              <a:t>25</a:t>
            </a:fld>
            <a:endParaRPr lang="nl-NL" altLang="en-US">
              <a:latin typeface="Arial" panose="020B0604020202020204" pitchFamily="34" charset="0"/>
            </a:endParaRPr>
          </a:p>
        </p:txBody>
      </p:sp>
      <p:sp>
        <p:nvSpPr>
          <p:cNvPr id="28675" name="Text Box 1">
            <a:extLst>
              <a:ext uri="{FF2B5EF4-FFF2-40B4-BE49-F238E27FC236}">
                <a16:creationId xmlns:a16="http://schemas.microsoft.com/office/drawing/2014/main" id="{A0DD9FBC-DBAA-B445-AD09-268A84F4F091}"/>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2A7A5DB9-76AF-8E4F-9612-03962517DFE6}" type="slidenum">
              <a:rPr lang="nl-NL" altLang="en-US">
                <a:latin typeface="Arial" panose="020B0604020202020204" pitchFamily="34" charset="0"/>
              </a:rPr>
              <a:pPr algn="r" eaLnBrk="1" hangingPunct="1">
                <a:spcBef>
                  <a:spcPct val="0"/>
                </a:spcBef>
                <a:buClrTx/>
                <a:buFontTx/>
                <a:buNone/>
              </a:pPr>
              <a:t>25</a:t>
            </a:fld>
            <a:endParaRPr lang="nl-NL" altLang="en-US">
              <a:latin typeface="Arial" panose="020B0604020202020204" pitchFamily="34" charset="0"/>
            </a:endParaRPr>
          </a:p>
        </p:txBody>
      </p:sp>
      <p:sp>
        <p:nvSpPr>
          <p:cNvPr id="28676" name="Rectangle 2">
            <a:extLst>
              <a:ext uri="{FF2B5EF4-FFF2-40B4-BE49-F238E27FC236}">
                <a16:creationId xmlns:a16="http://schemas.microsoft.com/office/drawing/2014/main" id="{C8C5A824-358C-A74A-BA3E-92B2A2B56B0A}"/>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7" name="Rectangle 3">
            <a:extLst>
              <a:ext uri="{FF2B5EF4-FFF2-40B4-BE49-F238E27FC236}">
                <a16:creationId xmlns:a16="http://schemas.microsoft.com/office/drawing/2014/main" id="{3A9177B8-83CC-A840-8D6A-C568739DB794}"/>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3442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D9AE017C-6A89-7B4E-9A81-5CC5DB564CDA}"/>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A1FC62B9-BF12-C94B-85C8-5DD4AC299035}" type="slidenum">
              <a:rPr lang="nl-NL" altLang="en-US">
                <a:latin typeface="Arial" panose="020B0604020202020204" pitchFamily="34" charset="0"/>
              </a:rPr>
              <a:pPr>
                <a:spcBef>
                  <a:spcPct val="0"/>
                </a:spcBef>
                <a:buClrTx/>
                <a:buFontTx/>
                <a:buNone/>
              </a:pPr>
              <a:t>26</a:t>
            </a:fld>
            <a:endParaRPr lang="nl-NL" altLang="en-US">
              <a:latin typeface="Arial" panose="020B0604020202020204" pitchFamily="34" charset="0"/>
            </a:endParaRPr>
          </a:p>
        </p:txBody>
      </p:sp>
      <p:sp>
        <p:nvSpPr>
          <p:cNvPr id="32771" name="Text Box 1">
            <a:extLst>
              <a:ext uri="{FF2B5EF4-FFF2-40B4-BE49-F238E27FC236}">
                <a16:creationId xmlns:a16="http://schemas.microsoft.com/office/drawing/2014/main" id="{5416B73E-1275-6044-907C-F56E46AE3098}"/>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C0D6A93-FBAA-5B4E-B462-7D818C582F33}" type="slidenum">
              <a:rPr lang="nl-NL" altLang="en-US">
                <a:latin typeface="Arial" panose="020B0604020202020204" pitchFamily="34" charset="0"/>
              </a:rPr>
              <a:pPr algn="r" eaLnBrk="1" hangingPunct="1">
                <a:spcBef>
                  <a:spcPct val="0"/>
                </a:spcBef>
                <a:buClrTx/>
                <a:buFontTx/>
                <a:buNone/>
              </a:pPr>
              <a:t>26</a:t>
            </a:fld>
            <a:endParaRPr lang="nl-NL" altLang="en-US">
              <a:latin typeface="Arial" panose="020B0604020202020204" pitchFamily="34" charset="0"/>
            </a:endParaRPr>
          </a:p>
        </p:txBody>
      </p:sp>
      <p:sp>
        <p:nvSpPr>
          <p:cNvPr id="32772" name="Rectangle 2">
            <a:extLst>
              <a:ext uri="{FF2B5EF4-FFF2-40B4-BE49-F238E27FC236}">
                <a16:creationId xmlns:a16="http://schemas.microsoft.com/office/drawing/2014/main" id="{E9DA21BB-B9FF-224F-BA5D-FF8B5FD6B43A}"/>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3" name="Rectangle 3">
            <a:extLst>
              <a:ext uri="{FF2B5EF4-FFF2-40B4-BE49-F238E27FC236}">
                <a16:creationId xmlns:a16="http://schemas.microsoft.com/office/drawing/2014/main" id="{7E208D71-6FCB-204B-99C9-1B36DEB8410A}"/>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6168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D9AE017C-6A89-7B4E-9A81-5CC5DB564CDA}"/>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A1FC62B9-BF12-C94B-85C8-5DD4AC299035}" type="slidenum">
              <a:rPr lang="nl-NL" altLang="en-US">
                <a:latin typeface="Arial" panose="020B0604020202020204" pitchFamily="34" charset="0"/>
              </a:rPr>
              <a:pPr>
                <a:spcBef>
                  <a:spcPct val="0"/>
                </a:spcBef>
                <a:buClrTx/>
                <a:buFontTx/>
                <a:buNone/>
              </a:pPr>
              <a:t>27</a:t>
            </a:fld>
            <a:endParaRPr lang="nl-NL" altLang="en-US">
              <a:latin typeface="Arial" panose="020B0604020202020204" pitchFamily="34" charset="0"/>
            </a:endParaRPr>
          </a:p>
        </p:txBody>
      </p:sp>
      <p:sp>
        <p:nvSpPr>
          <p:cNvPr id="32771" name="Text Box 1">
            <a:extLst>
              <a:ext uri="{FF2B5EF4-FFF2-40B4-BE49-F238E27FC236}">
                <a16:creationId xmlns:a16="http://schemas.microsoft.com/office/drawing/2014/main" id="{5416B73E-1275-6044-907C-F56E46AE3098}"/>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C0D6A93-FBAA-5B4E-B462-7D818C582F33}" type="slidenum">
              <a:rPr lang="nl-NL" altLang="en-US">
                <a:latin typeface="Arial" panose="020B0604020202020204" pitchFamily="34" charset="0"/>
              </a:rPr>
              <a:pPr algn="r" eaLnBrk="1" hangingPunct="1">
                <a:spcBef>
                  <a:spcPct val="0"/>
                </a:spcBef>
                <a:buClrTx/>
                <a:buFontTx/>
                <a:buNone/>
              </a:pPr>
              <a:t>27</a:t>
            </a:fld>
            <a:endParaRPr lang="nl-NL" altLang="en-US">
              <a:latin typeface="Arial" panose="020B0604020202020204" pitchFamily="34" charset="0"/>
            </a:endParaRPr>
          </a:p>
        </p:txBody>
      </p:sp>
      <p:sp>
        <p:nvSpPr>
          <p:cNvPr id="32772" name="Rectangle 2">
            <a:extLst>
              <a:ext uri="{FF2B5EF4-FFF2-40B4-BE49-F238E27FC236}">
                <a16:creationId xmlns:a16="http://schemas.microsoft.com/office/drawing/2014/main" id="{E9DA21BB-B9FF-224F-BA5D-FF8B5FD6B43A}"/>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3" name="Rectangle 3">
            <a:extLst>
              <a:ext uri="{FF2B5EF4-FFF2-40B4-BE49-F238E27FC236}">
                <a16:creationId xmlns:a16="http://schemas.microsoft.com/office/drawing/2014/main" id="{7E208D71-6FCB-204B-99C9-1B36DEB8410A}"/>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6405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7E7BF1-6FC2-4998-B918-F885E45F8B47}" type="slidenum">
              <a:rPr lang="en-US" altLang="en-US"/>
              <a:pPr/>
              <a:t>9</a:t>
            </a:fld>
            <a:endParaRPr lang="en-US" altLang="en-US"/>
          </a:p>
        </p:txBody>
      </p:sp>
      <p:sp>
        <p:nvSpPr>
          <p:cNvPr id="1272834" name="Rectangle 2"/>
          <p:cNvSpPr txBox="1">
            <a:spLocks noGrp="1" noRot="1" noChangeAspect="1" noChangeArrowheads="1" noTextEdit="1"/>
          </p:cNvSpPr>
          <p:nvPr>
            <p:ph type="sldImg"/>
          </p:nvPr>
        </p:nvSpPr>
        <p:spPr>
          <a:xfrm>
            <a:off x="457200" y="720725"/>
            <a:ext cx="6400800" cy="3600450"/>
          </a:xfrm>
          <a:ln/>
        </p:spPr>
      </p:sp>
      <p:sp>
        <p:nvSpPr>
          <p:cNvPr id="1272835" name="Rectangle 3"/>
          <p:cNvSpPr txBox="1">
            <a:spLocks noGrp="1" noChangeArrowheads="1"/>
          </p:cNvSpPr>
          <p:nvPr>
            <p:ph type="body" idx="1"/>
          </p:nvPr>
        </p:nvSpPr>
        <p:spPr>
          <a:xfrm>
            <a:off x="731838" y="4560888"/>
            <a:ext cx="5851525" cy="4319587"/>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Tree>
    <p:extLst>
      <p:ext uri="{BB962C8B-B14F-4D97-AF65-F5344CB8AC3E}">
        <p14:creationId xmlns:p14="http://schemas.microsoft.com/office/powerpoint/2010/main" val="21193556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D9AE017C-6A89-7B4E-9A81-5CC5DB564CDA}"/>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A1FC62B9-BF12-C94B-85C8-5DD4AC299035}" type="slidenum">
              <a:rPr lang="nl-NL" altLang="en-US">
                <a:latin typeface="Arial" panose="020B0604020202020204" pitchFamily="34" charset="0"/>
              </a:rPr>
              <a:pPr>
                <a:spcBef>
                  <a:spcPct val="0"/>
                </a:spcBef>
                <a:buClrTx/>
                <a:buFontTx/>
                <a:buNone/>
              </a:pPr>
              <a:t>30</a:t>
            </a:fld>
            <a:endParaRPr lang="nl-NL" altLang="en-US">
              <a:latin typeface="Arial" panose="020B0604020202020204" pitchFamily="34" charset="0"/>
            </a:endParaRPr>
          </a:p>
        </p:txBody>
      </p:sp>
      <p:sp>
        <p:nvSpPr>
          <p:cNvPr id="32771" name="Text Box 1">
            <a:extLst>
              <a:ext uri="{FF2B5EF4-FFF2-40B4-BE49-F238E27FC236}">
                <a16:creationId xmlns:a16="http://schemas.microsoft.com/office/drawing/2014/main" id="{5416B73E-1275-6044-907C-F56E46AE3098}"/>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C0D6A93-FBAA-5B4E-B462-7D818C582F33}" type="slidenum">
              <a:rPr lang="nl-NL" altLang="en-US">
                <a:latin typeface="Arial" panose="020B0604020202020204" pitchFamily="34" charset="0"/>
              </a:rPr>
              <a:pPr algn="r" eaLnBrk="1" hangingPunct="1">
                <a:spcBef>
                  <a:spcPct val="0"/>
                </a:spcBef>
                <a:buClrTx/>
                <a:buFontTx/>
                <a:buNone/>
              </a:pPr>
              <a:t>30</a:t>
            </a:fld>
            <a:endParaRPr lang="nl-NL" altLang="en-US">
              <a:latin typeface="Arial" panose="020B0604020202020204" pitchFamily="34" charset="0"/>
            </a:endParaRPr>
          </a:p>
        </p:txBody>
      </p:sp>
      <p:sp>
        <p:nvSpPr>
          <p:cNvPr id="32772" name="Rectangle 2">
            <a:extLst>
              <a:ext uri="{FF2B5EF4-FFF2-40B4-BE49-F238E27FC236}">
                <a16:creationId xmlns:a16="http://schemas.microsoft.com/office/drawing/2014/main" id="{E9DA21BB-B9FF-224F-BA5D-FF8B5FD6B43A}"/>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3" name="Rectangle 3">
            <a:extLst>
              <a:ext uri="{FF2B5EF4-FFF2-40B4-BE49-F238E27FC236}">
                <a16:creationId xmlns:a16="http://schemas.microsoft.com/office/drawing/2014/main" id="{7E208D71-6FCB-204B-99C9-1B36DEB8410A}"/>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2854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D9AE017C-6A89-7B4E-9A81-5CC5DB564CDA}"/>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A1FC62B9-BF12-C94B-85C8-5DD4AC299035}" type="slidenum">
              <a:rPr lang="nl-NL" altLang="en-US">
                <a:latin typeface="Arial" panose="020B0604020202020204" pitchFamily="34" charset="0"/>
              </a:rPr>
              <a:pPr>
                <a:spcBef>
                  <a:spcPct val="0"/>
                </a:spcBef>
                <a:buClrTx/>
                <a:buFontTx/>
                <a:buNone/>
              </a:pPr>
              <a:t>31</a:t>
            </a:fld>
            <a:endParaRPr lang="nl-NL" altLang="en-US">
              <a:latin typeface="Arial" panose="020B0604020202020204" pitchFamily="34" charset="0"/>
            </a:endParaRPr>
          </a:p>
        </p:txBody>
      </p:sp>
      <p:sp>
        <p:nvSpPr>
          <p:cNvPr id="32771" name="Text Box 1">
            <a:extLst>
              <a:ext uri="{FF2B5EF4-FFF2-40B4-BE49-F238E27FC236}">
                <a16:creationId xmlns:a16="http://schemas.microsoft.com/office/drawing/2014/main" id="{5416B73E-1275-6044-907C-F56E46AE3098}"/>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C0D6A93-FBAA-5B4E-B462-7D818C582F33}" type="slidenum">
              <a:rPr lang="nl-NL" altLang="en-US">
                <a:latin typeface="Arial" panose="020B0604020202020204" pitchFamily="34" charset="0"/>
              </a:rPr>
              <a:pPr algn="r" eaLnBrk="1" hangingPunct="1">
                <a:spcBef>
                  <a:spcPct val="0"/>
                </a:spcBef>
                <a:buClrTx/>
                <a:buFontTx/>
                <a:buNone/>
              </a:pPr>
              <a:t>31</a:t>
            </a:fld>
            <a:endParaRPr lang="nl-NL" altLang="en-US">
              <a:latin typeface="Arial" panose="020B0604020202020204" pitchFamily="34" charset="0"/>
            </a:endParaRPr>
          </a:p>
        </p:txBody>
      </p:sp>
      <p:sp>
        <p:nvSpPr>
          <p:cNvPr id="32772" name="Rectangle 2">
            <a:extLst>
              <a:ext uri="{FF2B5EF4-FFF2-40B4-BE49-F238E27FC236}">
                <a16:creationId xmlns:a16="http://schemas.microsoft.com/office/drawing/2014/main" id="{E9DA21BB-B9FF-224F-BA5D-FF8B5FD6B43A}"/>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3" name="Rectangle 3">
            <a:extLst>
              <a:ext uri="{FF2B5EF4-FFF2-40B4-BE49-F238E27FC236}">
                <a16:creationId xmlns:a16="http://schemas.microsoft.com/office/drawing/2014/main" id="{7E208D71-6FCB-204B-99C9-1B36DEB8410A}"/>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523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D9AE017C-6A89-7B4E-9A81-5CC5DB564CDA}"/>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A1FC62B9-BF12-C94B-85C8-5DD4AC299035}" type="slidenum">
              <a:rPr lang="nl-NL" altLang="en-US">
                <a:latin typeface="Arial" panose="020B0604020202020204" pitchFamily="34" charset="0"/>
              </a:rPr>
              <a:pPr>
                <a:spcBef>
                  <a:spcPct val="0"/>
                </a:spcBef>
                <a:buClrTx/>
                <a:buFontTx/>
                <a:buNone/>
              </a:pPr>
              <a:t>32</a:t>
            </a:fld>
            <a:endParaRPr lang="nl-NL" altLang="en-US">
              <a:latin typeface="Arial" panose="020B0604020202020204" pitchFamily="34" charset="0"/>
            </a:endParaRPr>
          </a:p>
        </p:txBody>
      </p:sp>
      <p:sp>
        <p:nvSpPr>
          <p:cNvPr id="32771" name="Text Box 1">
            <a:extLst>
              <a:ext uri="{FF2B5EF4-FFF2-40B4-BE49-F238E27FC236}">
                <a16:creationId xmlns:a16="http://schemas.microsoft.com/office/drawing/2014/main" id="{5416B73E-1275-6044-907C-F56E46AE3098}"/>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C0D6A93-FBAA-5B4E-B462-7D818C582F33}" type="slidenum">
              <a:rPr lang="nl-NL" altLang="en-US">
                <a:latin typeface="Arial" panose="020B0604020202020204" pitchFamily="34" charset="0"/>
              </a:rPr>
              <a:pPr algn="r" eaLnBrk="1" hangingPunct="1">
                <a:spcBef>
                  <a:spcPct val="0"/>
                </a:spcBef>
                <a:buClrTx/>
                <a:buFontTx/>
                <a:buNone/>
              </a:pPr>
              <a:t>32</a:t>
            </a:fld>
            <a:endParaRPr lang="nl-NL" altLang="en-US">
              <a:latin typeface="Arial" panose="020B0604020202020204" pitchFamily="34" charset="0"/>
            </a:endParaRPr>
          </a:p>
        </p:txBody>
      </p:sp>
      <p:sp>
        <p:nvSpPr>
          <p:cNvPr id="32772" name="Rectangle 2">
            <a:extLst>
              <a:ext uri="{FF2B5EF4-FFF2-40B4-BE49-F238E27FC236}">
                <a16:creationId xmlns:a16="http://schemas.microsoft.com/office/drawing/2014/main" id="{E9DA21BB-B9FF-224F-BA5D-FF8B5FD6B43A}"/>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3" name="Rectangle 3">
            <a:extLst>
              <a:ext uri="{FF2B5EF4-FFF2-40B4-BE49-F238E27FC236}">
                <a16:creationId xmlns:a16="http://schemas.microsoft.com/office/drawing/2014/main" id="{7E208D71-6FCB-204B-99C9-1B36DEB8410A}"/>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5921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D9AE017C-6A89-7B4E-9A81-5CC5DB564CDA}"/>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A1FC62B9-BF12-C94B-85C8-5DD4AC299035}" type="slidenum">
              <a:rPr lang="nl-NL" altLang="en-US">
                <a:latin typeface="Arial" panose="020B0604020202020204" pitchFamily="34" charset="0"/>
              </a:rPr>
              <a:pPr>
                <a:spcBef>
                  <a:spcPct val="0"/>
                </a:spcBef>
                <a:buClrTx/>
                <a:buFontTx/>
                <a:buNone/>
              </a:pPr>
              <a:t>33</a:t>
            </a:fld>
            <a:endParaRPr lang="nl-NL" altLang="en-US">
              <a:latin typeface="Arial" panose="020B0604020202020204" pitchFamily="34" charset="0"/>
            </a:endParaRPr>
          </a:p>
        </p:txBody>
      </p:sp>
      <p:sp>
        <p:nvSpPr>
          <p:cNvPr id="32771" name="Text Box 1">
            <a:extLst>
              <a:ext uri="{FF2B5EF4-FFF2-40B4-BE49-F238E27FC236}">
                <a16:creationId xmlns:a16="http://schemas.microsoft.com/office/drawing/2014/main" id="{5416B73E-1275-6044-907C-F56E46AE3098}"/>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7C0D6A93-FBAA-5B4E-B462-7D818C582F33}" type="slidenum">
              <a:rPr lang="nl-NL" altLang="en-US">
                <a:latin typeface="Arial" panose="020B0604020202020204" pitchFamily="34" charset="0"/>
              </a:rPr>
              <a:pPr algn="r" eaLnBrk="1" hangingPunct="1">
                <a:spcBef>
                  <a:spcPct val="0"/>
                </a:spcBef>
                <a:buClrTx/>
                <a:buFontTx/>
                <a:buNone/>
              </a:pPr>
              <a:t>33</a:t>
            </a:fld>
            <a:endParaRPr lang="nl-NL" altLang="en-US">
              <a:latin typeface="Arial" panose="020B0604020202020204" pitchFamily="34" charset="0"/>
            </a:endParaRPr>
          </a:p>
        </p:txBody>
      </p:sp>
      <p:sp>
        <p:nvSpPr>
          <p:cNvPr id="32772" name="Rectangle 2">
            <a:extLst>
              <a:ext uri="{FF2B5EF4-FFF2-40B4-BE49-F238E27FC236}">
                <a16:creationId xmlns:a16="http://schemas.microsoft.com/office/drawing/2014/main" id="{E9DA21BB-B9FF-224F-BA5D-FF8B5FD6B43A}"/>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3" name="Rectangle 3">
            <a:extLst>
              <a:ext uri="{FF2B5EF4-FFF2-40B4-BE49-F238E27FC236}">
                <a16:creationId xmlns:a16="http://schemas.microsoft.com/office/drawing/2014/main" id="{7E208D71-6FCB-204B-99C9-1B36DEB8410A}"/>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0202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C15C0361-7E15-BC47-B8BF-B739FE97C7B6}"/>
              </a:ext>
            </a:extLst>
          </p:cNvPr>
          <p:cNvSpPr>
            <a:spLocks noGrp="1" noChangeArrowheads="1"/>
          </p:cNvSpPr>
          <p:nvPr>
            <p:ph type="sldNum" sz="quarter"/>
          </p:nvPr>
        </p:nvSpPr>
        <p:spPr>
          <a:noFill/>
        </p:spPr>
        <p:txBody>
          <a:bodyPr/>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spcBef>
                <a:spcPct val="0"/>
              </a:spcBef>
              <a:buClrTx/>
              <a:buFontTx/>
              <a:buNone/>
            </a:pPr>
            <a:fld id="{F1D182CB-D7E6-7A4F-9BE9-7D4F38B83B51}" type="slidenum">
              <a:rPr lang="nl-NL" altLang="en-US">
                <a:latin typeface="Arial" panose="020B0604020202020204" pitchFamily="34" charset="0"/>
              </a:rPr>
              <a:pPr>
                <a:spcBef>
                  <a:spcPct val="0"/>
                </a:spcBef>
                <a:buClrTx/>
                <a:buFontTx/>
                <a:buNone/>
              </a:pPr>
              <a:t>34</a:t>
            </a:fld>
            <a:endParaRPr lang="nl-NL" altLang="en-US">
              <a:latin typeface="Arial" panose="020B0604020202020204" pitchFamily="34" charset="0"/>
            </a:endParaRPr>
          </a:p>
        </p:txBody>
      </p:sp>
      <p:sp>
        <p:nvSpPr>
          <p:cNvPr id="36867" name="Text Box 1">
            <a:extLst>
              <a:ext uri="{FF2B5EF4-FFF2-40B4-BE49-F238E27FC236}">
                <a16:creationId xmlns:a16="http://schemas.microsoft.com/office/drawing/2014/main" id="{F6F30E72-EFB4-3D46-84F2-728D7DF3A85F}"/>
              </a:ext>
            </a:extLst>
          </p:cNvPr>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anose="02020603050405020304" pitchFamily="18" charset="0"/>
              </a:defRPr>
            </a:lvl9pPr>
          </a:lstStyle>
          <a:p>
            <a:pPr algn="r" eaLnBrk="1" hangingPunct="1">
              <a:spcBef>
                <a:spcPct val="0"/>
              </a:spcBef>
              <a:buClrTx/>
              <a:buFontTx/>
              <a:buNone/>
            </a:pPr>
            <a:fld id="{5F50504D-98D0-EA45-B524-BEA31B265E12}" type="slidenum">
              <a:rPr lang="nl-NL" altLang="en-US">
                <a:latin typeface="Arial" panose="020B0604020202020204" pitchFamily="34" charset="0"/>
              </a:rPr>
              <a:pPr algn="r" eaLnBrk="1" hangingPunct="1">
                <a:spcBef>
                  <a:spcPct val="0"/>
                </a:spcBef>
                <a:buClrTx/>
                <a:buFontTx/>
                <a:buNone/>
              </a:pPr>
              <a:t>34</a:t>
            </a:fld>
            <a:endParaRPr lang="nl-NL" altLang="en-US">
              <a:latin typeface="Arial" panose="020B0604020202020204" pitchFamily="34" charset="0"/>
            </a:endParaRPr>
          </a:p>
        </p:txBody>
      </p:sp>
      <p:sp>
        <p:nvSpPr>
          <p:cNvPr id="36868" name="Rectangle 2">
            <a:extLst>
              <a:ext uri="{FF2B5EF4-FFF2-40B4-BE49-F238E27FC236}">
                <a16:creationId xmlns:a16="http://schemas.microsoft.com/office/drawing/2014/main" id="{0CC63A1D-F7D9-FF4C-950B-18E14B12A021}"/>
              </a:ext>
            </a:extLst>
          </p:cNvPr>
          <p:cNvSpPr>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6869" name="Rectangle 3">
            <a:extLst>
              <a:ext uri="{FF2B5EF4-FFF2-40B4-BE49-F238E27FC236}">
                <a16:creationId xmlns:a16="http://schemas.microsoft.com/office/drawing/2014/main" id="{0D2B87F5-F820-594B-B52B-66EF9B4CF9E9}"/>
              </a:ext>
            </a:extLst>
          </p:cNvPr>
          <p:cNvSpPr>
            <a:spLocks noGrp="1" noChangeArrowheads="1"/>
          </p:cNvSpPr>
          <p:nvPr>
            <p:ph type="body" idx="1"/>
          </p:nvPr>
        </p:nvSpPr>
        <p:spPr>
          <a:xfrm>
            <a:off x="685800" y="4343400"/>
            <a:ext cx="5486400" cy="4114800"/>
          </a:xfrm>
          <a:noFill/>
          <a:extLst>
            <a:ext uri="{91240B29-F687-4F45-9708-019B960494DF}">
              <a14:hiddenLine xmlns:a14="http://schemas.microsoft.com/office/drawing/2010/main" w="952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spcBef>
                <a:spcPts val="45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2246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7"/>
          <p:cNvSpPr>
            <a:spLocks noGrp="1" noChangeArrowheads="1"/>
          </p:cNvSpPr>
          <p:nvPr>
            <p:ph type="sldNum" sz="quarter"/>
          </p:nvPr>
        </p:nvSpPr>
        <p:spPr>
          <a:noFill/>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eaLnBrk="1" hangingPunct="1"/>
            <a:fld id="{197E2C31-ED5A-411C-B412-EAA79333F0B6}" type="slidenum">
              <a:rPr lang="nl-NL" altLang="en-US" sz="1200">
                <a:solidFill>
                  <a:srgbClr val="000000"/>
                </a:solidFill>
              </a:rPr>
              <a:pPr eaLnBrk="1" hangingPunct="1"/>
              <a:t>10</a:t>
            </a:fld>
            <a:endParaRPr lang="nl-NL" altLang="en-US" sz="1200">
              <a:solidFill>
                <a:srgbClr val="000000"/>
              </a:solidFill>
            </a:endParaRPr>
          </a:p>
        </p:txBody>
      </p:sp>
      <p:sp>
        <p:nvSpPr>
          <p:cNvPr id="23555"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r" eaLnBrk="1" hangingPunct="1">
              <a:buClrTx/>
              <a:buFontTx/>
              <a:buNone/>
            </a:pPr>
            <a:fld id="{E7B57E40-C3FE-4480-A744-9018125E4D7A}" type="slidenum">
              <a:rPr lang="nl-NL" altLang="en-US" sz="1200">
                <a:solidFill>
                  <a:srgbClr val="000000"/>
                </a:solidFill>
              </a:rPr>
              <a:pPr algn="r" eaLnBrk="1" hangingPunct="1">
                <a:buClrTx/>
                <a:buFontTx/>
                <a:buNone/>
              </a:pPr>
              <a:t>10</a:t>
            </a:fld>
            <a:endParaRPr lang="nl-NL" altLang="en-US" sz="1200">
              <a:solidFill>
                <a:srgbClr val="000000"/>
              </a:solidFill>
            </a:endParaRPr>
          </a:p>
        </p:txBody>
      </p:sp>
      <p:sp>
        <p:nvSpPr>
          <p:cNvPr id="23556" name="Rectangle 2"/>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7" name="Rectangle 3"/>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9501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7"/>
          <p:cNvSpPr>
            <a:spLocks noGrp="1" noChangeArrowheads="1"/>
          </p:cNvSpPr>
          <p:nvPr>
            <p:ph type="sldNum" sz="quarter"/>
          </p:nvPr>
        </p:nvSpPr>
        <p:spPr>
          <a:noFill/>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eaLnBrk="1" hangingPunct="1"/>
            <a:fld id="{7CF5C8E0-147D-4E2B-9D7C-E39BBAB0EF7B}" type="slidenum">
              <a:rPr lang="nl-NL" altLang="en-US" sz="1200">
                <a:solidFill>
                  <a:srgbClr val="000000"/>
                </a:solidFill>
              </a:rPr>
              <a:pPr eaLnBrk="1" hangingPunct="1"/>
              <a:t>11</a:t>
            </a:fld>
            <a:endParaRPr lang="nl-NL" altLang="en-US" sz="1200">
              <a:solidFill>
                <a:srgbClr val="000000"/>
              </a:solidFill>
            </a:endParaRPr>
          </a:p>
        </p:txBody>
      </p:sp>
      <p:sp>
        <p:nvSpPr>
          <p:cNvPr id="24579" name="Rectangle 1"/>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4580" name="Rectangle 2"/>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84556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7"/>
          <p:cNvSpPr>
            <a:spLocks noGrp="1" noChangeArrowheads="1"/>
          </p:cNvSpPr>
          <p:nvPr>
            <p:ph type="sldNum" sz="quarter"/>
          </p:nvPr>
        </p:nvSpPr>
        <p:spPr>
          <a:noFill/>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eaLnBrk="1" hangingPunct="1"/>
            <a:fld id="{E872ED19-374A-4EAF-8C0F-5060318EA6F3}" type="slidenum">
              <a:rPr lang="nl-NL" altLang="en-US" sz="1200">
                <a:solidFill>
                  <a:srgbClr val="000000"/>
                </a:solidFill>
              </a:rPr>
              <a:pPr eaLnBrk="1" hangingPunct="1"/>
              <a:t>12</a:t>
            </a:fld>
            <a:endParaRPr lang="nl-NL" altLang="en-US" sz="1200">
              <a:solidFill>
                <a:srgbClr val="000000"/>
              </a:solidFill>
            </a:endParaRPr>
          </a:p>
        </p:txBody>
      </p:sp>
      <p:sp>
        <p:nvSpPr>
          <p:cNvPr id="2560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r" eaLnBrk="1" hangingPunct="1">
              <a:buClrTx/>
              <a:buFontTx/>
              <a:buNone/>
            </a:pPr>
            <a:fld id="{D306E415-68CE-47C4-B7B4-2235C73376A5}" type="slidenum">
              <a:rPr lang="nl-NL" altLang="en-US" sz="1200">
                <a:solidFill>
                  <a:srgbClr val="000000"/>
                </a:solidFill>
              </a:rPr>
              <a:pPr algn="r" eaLnBrk="1" hangingPunct="1">
                <a:buClrTx/>
                <a:buFontTx/>
                <a:buNone/>
              </a:pPr>
              <a:t>12</a:t>
            </a:fld>
            <a:endParaRPr lang="nl-NL" altLang="en-US" sz="1200">
              <a:solidFill>
                <a:srgbClr val="000000"/>
              </a:solidFill>
            </a:endParaRPr>
          </a:p>
        </p:txBody>
      </p:sp>
      <p:sp>
        <p:nvSpPr>
          <p:cNvPr id="25604" name="Rectangle 2"/>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5" name="Rectangle 3"/>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8008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7"/>
          <p:cNvSpPr>
            <a:spLocks noGrp="1" noChangeArrowheads="1"/>
          </p:cNvSpPr>
          <p:nvPr>
            <p:ph type="sldNum" sz="quarter"/>
          </p:nvPr>
        </p:nvSpPr>
        <p:spPr>
          <a:noFill/>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eaLnBrk="1" hangingPunct="1"/>
            <a:fld id="{E872ED19-374A-4EAF-8C0F-5060318EA6F3}" type="slidenum">
              <a:rPr lang="nl-NL" altLang="en-US" sz="1200">
                <a:solidFill>
                  <a:srgbClr val="000000"/>
                </a:solidFill>
              </a:rPr>
              <a:pPr eaLnBrk="1" hangingPunct="1"/>
              <a:t>13</a:t>
            </a:fld>
            <a:endParaRPr lang="nl-NL" altLang="en-US" sz="1200">
              <a:solidFill>
                <a:srgbClr val="000000"/>
              </a:solidFill>
            </a:endParaRPr>
          </a:p>
        </p:txBody>
      </p:sp>
      <p:sp>
        <p:nvSpPr>
          <p:cNvPr id="25603"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r" eaLnBrk="1" hangingPunct="1">
              <a:buClrTx/>
              <a:buFontTx/>
              <a:buNone/>
            </a:pPr>
            <a:fld id="{D306E415-68CE-47C4-B7B4-2235C73376A5}" type="slidenum">
              <a:rPr lang="nl-NL" altLang="en-US" sz="1200">
                <a:solidFill>
                  <a:srgbClr val="000000"/>
                </a:solidFill>
              </a:rPr>
              <a:pPr algn="r" eaLnBrk="1" hangingPunct="1">
                <a:buClrTx/>
                <a:buFontTx/>
                <a:buNone/>
              </a:pPr>
              <a:t>13</a:t>
            </a:fld>
            <a:endParaRPr lang="nl-NL" altLang="en-US" sz="1200">
              <a:solidFill>
                <a:srgbClr val="000000"/>
              </a:solidFill>
            </a:endParaRPr>
          </a:p>
        </p:txBody>
      </p:sp>
      <p:sp>
        <p:nvSpPr>
          <p:cNvPr id="25604" name="Rectangle 2"/>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5" name="Rectangle 3"/>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2178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7"/>
          <p:cNvSpPr>
            <a:spLocks noGrp="1" noChangeArrowheads="1"/>
          </p:cNvSpPr>
          <p:nvPr>
            <p:ph type="sldNum" sz="quarter"/>
          </p:nvPr>
        </p:nvSpPr>
        <p:spPr>
          <a:noFill/>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eaLnBrk="1" hangingPunct="1"/>
            <a:fld id="{E42EDB1F-AED3-45E3-9935-F2870D37F151}" type="slidenum">
              <a:rPr lang="nl-NL" altLang="en-US" sz="1200">
                <a:solidFill>
                  <a:srgbClr val="000000"/>
                </a:solidFill>
              </a:rPr>
              <a:pPr eaLnBrk="1" hangingPunct="1"/>
              <a:t>14</a:t>
            </a:fld>
            <a:endParaRPr lang="nl-NL" altLang="en-US" sz="1200">
              <a:solidFill>
                <a:srgbClr val="000000"/>
              </a:solidFill>
            </a:endParaRPr>
          </a:p>
        </p:txBody>
      </p:sp>
      <p:sp>
        <p:nvSpPr>
          <p:cNvPr id="26627"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r" eaLnBrk="1" hangingPunct="1">
              <a:buClrTx/>
              <a:buFontTx/>
              <a:buNone/>
            </a:pPr>
            <a:fld id="{A2BAC9D0-3AF6-4563-907F-03FB8D96AFF9}" type="slidenum">
              <a:rPr lang="nl-NL" altLang="en-US" sz="1200">
                <a:solidFill>
                  <a:srgbClr val="000000"/>
                </a:solidFill>
              </a:rPr>
              <a:pPr algn="r" eaLnBrk="1" hangingPunct="1">
                <a:buClrTx/>
                <a:buFontTx/>
                <a:buNone/>
              </a:pPr>
              <a:t>14</a:t>
            </a:fld>
            <a:endParaRPr lang="nl-NL" altLang="en-US" sz="1200">
              <a:solidFill>
                <a:srgbClr val="000000"/>
              </a:solidFill>
            </a:endParaRPr>
          </a:p>
        </p:txBody>
      </p:sp>
      <p:sp>
        <p:nvSpPr>
          <p:cNvPr id="26628" name="Rectangle 2"/>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9" name="Rectangle 3"/>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1682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7"/>
          <p:cNvSpPr>
            <a:spLocks noGrp="1" noChangeArrowheads="1"/>
          </p:cNvSpPr>
          <p:nvPr>
            <p:ph type="sldNum" sz="quarter"/>
          </p:nvPr>
        </p:nvSpPr>
        <p:spPr>
          <a:noFill/>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eaLnBrk="1" hangingPunct="1"/>
            <a:fld id="{E42EDB1F-AED3-45E3-9935-F2870D37F151}" type="slidenum">
              <a:rPr lang="nl-NL" altLang="en-US" sz="1200">
                <a:solidFill>
                  <a:srgbClr val="000000"/>
                </a:solidFill>
              </a:rPr>
              <a:pPr eaLnBrk="1" hangingPunct="1"/>
              <a:t>15</a:t>
            </a:fld>
            <a:endParaRPr lang="nl-NL" altLang="en-US" sz="1200">
              <a:solidFill>
                <a:srgbClr val="000000"/>
              </a:solidFill>
            </a:endParaRPr>
          </a:p>
        </p:txBody>
      </p:sp>
      <p:sp>
        <p:nvSpPr>
          <p:cNvPr id="26627"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r" eaLnBrk="1" hangingPunct="1">
              <a:buClrTx/>
              <a:buFontTx/>
              <a:buNone/>
            </a:pPr>
            <a:fld id="{A2BAC9D0-3AF6-4563-907F-03FB8D96AFF9}" type="slidenum">
              <a:rPr lang="nl-NL" altLang="en-US" sz="1200">
                <a:solidFill>
                  <a:srgbClr val="000000"/>
                </a:solidFill>
              </a:rPr>
              <a:pPr algn="r" eaLnBrk="1" hangingPunct="1">
                <a:buClrTx/>
                <a:buFontTx/>
                <a:buNone/>
              </a:pPr>
              <a:t>15</a:t>
            </a:fld>
            <a:endParaRPr lang="nl-NL" altLang="en-US" sz="1200">
              <a:solidFill>
                <a:srgbClr val="000000"/>
              </a:solidFill>
            </a:endParaRPr>
          </a:p>
        </p:txBody>
      </p:sp>
      <p:sp>
        <p:nvSpPr>
          <p:cNvPr id="26628" name="Rectangle 2"/>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9" name="Rectangle 3"/>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8906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7"/>
          <p:cNvSpPr>
            <a:spLocks noGrp="1" noChangeArrowheads="1"/>
          </p:cNvSpPr>
          <p:nvPr>
            <p:ph type="sldNum" sz="quarter"/>
          </p:nvPr>
        </p:nvSpPr>
        <p:spPr>
          <a:noFill/>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eaLnBrk="1" hangingPunct="1"/>
            <a:fld id="{E42EDB1F-AED3-45E3-9935-F2870D37F151}" type="slidenum">
              <a:rPr lang="nl-NL" altLang="en-US" sz="1200">
                <a:solidFill>
                  <a:srgbClr val="000000"/>
                </a:solidFill>
              </a:rPr>
              <a:pPr eaLnBrk="1" hangingPunct="1"/>
              <a:t>16</a:t>
            </a:fld>
            <a:endParaRPr lang="nl-NL" altLang="en-US" sz="1200">
              <a:solidFill>
                <a:srgbClr val="000000"/>
              </a:solidFill>
            </a:endParaRPr>
          </a:p>
        </p:txBody>
      </p:sp>
      <p:sp>
        <p:nvSpPr>
          <p:cNvPr id="26627" name="Text Box 1"/>
          <p:cNvSpPr txBox="1">
            <a:spLocks noChangeArrowheads="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r" eaLnBrk="1" hangingPunct="1">
              <a:buClrTx/>
              <a:buFontTx/>
              <a:buNone/>
            </a:pPr>
            <a:fld id="{A2BAC9D0-3AF6-4563-907F-03FB8D96AFF9}" type="slidenum">
              <a:rPr lang="nl-NL" altLang="en-US" sz="1200">
                <a:solidFill>
                  <a:srgbClr val="000000"/>
                </a:solidFill>
              </a:rPr>
              <a:pPr algn="r" eaLnBrk="1" hangingPunct="1">
                <a:buClrTx/>
                <a:buFontTx/>
                <a:buNone/>
              </a:pPr>
              <a:t>16</a:t>
            </a:fld>
            <a:endParaRPr lang="nl-NL" altLang="en-US" sz="1200">
              <a:solidFill>
                <a:srgbClr val="000000"/>
              </a:solidFill>
            </a:endParaRPr>
          </a:p>
        </p:txBody>
      </p:sp>
      <p:sp>
        <p:nvSpPr>
          <p:cNvPr id="26628" name="Rectangle 2"/>
          <p:cNvSpPr txBox="1">
            <a:spLocks noGrp="1" noRot="1" noChangeAspect="1" noChangeArrowheads="1" noTextEdit="1"/>
          </p:cNvSpPr>
          <p:nvPr>
            <p:ph type="sldImg"/>
          </p:nvPr>
        </p:nvSpPr>
        <p:spPr>
          <a:xfrm>
            <a:off x="381000" y="685800"/>
            <a:ext cx="6096000" cy="3429000"/>
          </a:xfrm>
          <a:solidFill>
            <a:srgbClr val="FFFFFF"/>
          </a:solidFill>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6629" name="Rectangle 3"/>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spcBef>
                <a:spcPts val="450"/>
              </a:spcBef>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98604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green whit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alphaModFix/>
          </a:blip>
          <a:stretch>
            <a:fillRect/>
          </a:stretch>
        </p:blipFill>
        <p:spPr>
          <a:xfrm>
            <a:off x="3060500" y="1168999"/>
            <a:ext cx="6065892" cy="4661159"/>
          </a:xfrm>
          <a:prstGeom prst="rect">
            <a:avLst/>
          </a:prstGeom>
        </p:spPr>
      </p:pic>
      <p:sp>
        <p:nvSpPr>
          <p:cNvPr id="2"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lvl1pPr>
          </a:lstStyle>
          <a:p>
            <a:r>
              <a:rPr lang="en-US"/>
              <a:t>Click to edit Master title style</a:t>
            </a:r>
            <a:endParaRPr lang="en-GB" dirty="0"/>
          </a:p>
        </p:txBody>
      </p:sp>
      <p:sp>
        <p:nvSpPr>
          <p:cNvPr id="4"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2070"/>
            </a:lvl1pPr>
          </a:lstStyle>
          <a:p>
            <a:fld id="{AB946FCE-CD33-40F3-99C8-62083596779E}" type="datetime4">
              <a:rPr lang="en-GB" smtClean="0"/>
              <a:pPr/>
              <a:t>16 October 2022</a:t>
            </a:fld>
            <a:endParaRPr lang="en-GB" dirty="0"/>
          </a:p>
        </p:txBody>
      </p:sp>
      <p:pic>
        <p:nvPicPr>
          <p:cNvPr id="10" name="Picture 9">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66000" y="392400"/>
            <a:ext cx="3466800" cy="902130"/>
          </a:xfrm>
          <a:prstGeom prst="rect">
            <a:avLst/>
          </a:prstGeom>
        </p:spPr>
      </p:pic>
    </p:spTree>
    <p:extLst>
      <p:ext uri="{BB962C8B-B14F-4D97-AF65-F5344CB8AC3E}">
        <p14:creationId xmlns:p14="http://schemas.microsoft.com/office/powerpoint/2010/main" val="3865746080"/>
      </p:ext>
    </p:extLst>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 column - coral chevron">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048461" y="1170972"/>
            <a:ext cx="6078914" cy="4666641"/>
          </a:xfrm>
          <a:prstGeom prst="rect">
            <a:avLst/>
          </a:prstGeom>
        </p:spPr>
      </p:pic>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6"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2"/>
                </a:solidFill>
              </a:defRPr>
            </a:lvl1pPr>
          </a:lstStyle>
          <a:p>
            <a:pPr lvl="0">
              <a:lnSpc>
                <a:spcPts val="3250"/>
              </a:lnSpc>
            </a:pPr>
            <a:r>
              <a:rPr lang="en-US"/>
              <a:t>Click to edit Master title style</a:t>
            </a:r>
            <a:endParaRPr lang="en-GB" dirty="0"/>
          </a:p>
        </p:txBody>
      </p:sp>
      <p:pic>
        <p:nvPicPr>
          <p:cNvPr id="3" name="Picture 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20"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2"/>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2"/>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 column - blue chevron">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029990" y="1165136"/>
            <a:ext cx="6105467" cy="4687025"/>
          </a:xfrm>
          <a:prstGeom prst="rect">
            <a:avLst/>
          </a:prstGeom>
        </p:spPr>
      </p:pic>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3"/>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3"/>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3"/>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7510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 column - yellow chevro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2F77D4D-E681-40D2-88A8-3771083787E0}"/>
              </a:ext>
            </a:extLst>
          </p:cNvPr>
          <p:cNvPicPr>
            <a:picLocks noChangeAspect="1"/>
          </p:cNvPicPr>
          <p:nvPr userDrawn="1"/>
        </p:nvPicPr>
        <p:blipFill>
          <a:blip r:embed="rId2" cstate="print">
            <a:alphaModFix amt="20000"/>
            <a:extLst>
              <a:ext uri="{28A0092B-C50C-407E-A947-70E740481C1C}">
                <a14:useLocalDpi xmlns:a14="http://schemas.microsoft.com/office/drawing/2010/main"/>
              </a:ext>
            </a:extLst>
          </a:blip>
          <a:stretch>
            <a:fillRect/>
          </a:stretch>
        </p:blipFill>
        <p:spPr>
          <a:xfrm>
            <a:off x="3031200" y="1166400"/>
            <a:ext cx="6098400" cy="4658373"/>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68898" cy="720000"/>
          </a:xfrm>
          <a:prstGeom prst="rect">
            <a:avLst/>
          </a:prstGeom>
        </p:spPr>
        <p:txBody>
          <a:bodyPr vert="horz" lIns="0" tIns="0" rIns="0" bIns="0" rtlCol="0" anchor="t" anchorCtr="0">
            <a:normAutofit/>
          </a:bodyPr>
          <a:lstStyle>
            <a:lvl1pPr>
              <a:defRPr lang="en-GB">
                <a:solidFill>
                  <a:schemeClr val="tx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5"/>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5"/>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0203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column gree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12192000" cy="6336792"/>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1"/>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1"/>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827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 column cora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2"/>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2"/>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2360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 column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3"/>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7"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3"/>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3"/>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27628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 column yellow bulle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1999" y="842400"/>
            <a:ext cx="5468898" cy="720000"/>
          </a:xfrm>
          <a:prstGeom prst="rect">
            <a:avLst/>
          </a:prstGeom>
        </p:spPr>
        <p:txBody>
          <a:bodyPr vert="horz" lIns="0" tIns="0" rIns="0" bIns="0" rtlCol="0" anchor="t" anchorCtr="0">
            <a:normAutofit/>
          </a:bodyPr>
          <a:lstStyle>
            <a:lvl1pPr>
              <a:defRPr lang="en-GB">
                <a:solidFill>
                  <a:schemeClr val="tx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5"/>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5"/>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44428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 column blac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tx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tx2"/>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tx2"/>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87332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 column - green backgroun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083DFD6-03BF-4A1B-9EE1-68F952476A90}"/>
              </a:ext>
            </a:extLst>
          </p:cNvPr>
          <p:cNvSpPr/>
          <p:nvPr userDrawn="1"/>
        </p:nvSpPr>
        <p:spPr>
          <a:xfrm>
            <a:off x="-1" y="-1"/>
            <a:ext cx="12192001" cy="63616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22" y="6343934"/>
            <a:ext cx="12192000" cy="524099"/>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dirty="0"/>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bg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7"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bg1"/>
                </a:solidFill>
                <a:latin typeface="+mn-lt"/>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1"/>
                </a:solidFill>
                <a:latin typeface="+mn-lt"/>
              </a:defRPr>
            </a:lvl2pPr>
            <a:lvl3pPr marL="576000" indent="-216000">
              <a:lnSpc>
                <a:spcPct val="100000"/>
              </a:lnSpc>
              <a:buClr>
                <a:schemeClr val="bg1"/>
              </a:buClr>
              <a:buFont typeface="Wingdings" panose="05000000000000000000" pitchFamily="2" charset="2"/>
              <a:buChar char="§"/>
              <a:defRPr sz="2300">
                <a:solidFill>
                  <a:schemeClr val="bg1"/>
                </a:solidFill>
              </a:defRPr>
            </a:lvl3pPr>
            <a:lvl4pPr marL="720000" indent="-216000">
              <a:lnSpc>
                <a:spcPct val="100000"/>
              </a:lnSpc>
              <a:buFont typeface="Arial" panose="020B0604020202020204" pitchFamily="34" charset="0"/>
              <a:buChar char="▪"/>
              <a:defRPr sz="2200" u="none" baseline="0">
                <a:solidFill>
                  <a:schemeClr val="bg1"/>
                </a:solidFill>
              </a:defRPr>
            </a:lvl4pPr>
            <a:lvl5pPr marL="864000" indent="-216000">
              <a:lnSpc>
                <a:spcPct val="100000"/>
              </a:lnSpc>
              <a:buClrTx/>
              <a:buSzPct val="80000"/>
              <a:buFont typeface="Arial" panose="020B0604020202020204" pitchFamily="34" charset="0"/>
              <a:buChar char="▫"/>
              <a:defRPr lang="en-US" sz="2100" kern="1200" dirty="0">
                <a:solidFill>
                  <a:schemeClr val="bg1"/>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48376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 column - blue backgroun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083DFD6-03BF-4A1B-9EE1-68F952476A90}"/>
              </a:ext>
            </a:extLst>
          </p:cNvPr>
          <p:cNvSpPr/>
          <p:nvPr userDrawn="1"/>
        </p:nvSpPr>
        <p:spPr>
          <a:xfrm>
            <a:off x="-1" y="-1"/>
            <a:ext cx="12192001" cy="6361681"/>
          </a:xfrm>
          <a:prstGeom prst="rect">
            <a:avLst/>
          </a:prstGeom>
          <a:solidFill>
            <a:srgbClr val="488E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3618"/>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22" y="6343934"/>
            <a:ext cx="12192000" cy="524099"/>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dirty="0"/>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bg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3"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bg1"/>
                </a:solidFill>
                <a:latin typeface="+mn-lt"/>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1"/>
                </a:solidFill>
                <a:latin typeface="+mn-lt"/>
              </a:defRPr>
            </a:lvl2pPr>
            <a:lvl3pPr marL="576000" indent="-216000">
              <a:lnSpc>
                <a:spcPct val="100000"/>
              </a:lnSpc>
              <a:buClr>
                <a:schemeClr val="bg1"/>
              </a:buClr>
              <a:buFont typeface="Wingdings" panose="05000000000000000000" pitchFamily="2" charset="2"/>
              <a:buChar char="§"/>
              <a:defRPr sz="2300">
                <a:solidFill>
                  <a:schemeClr val="bg1"/>
                </a:solidFill>
              </a:defRPr>
            </a:lvl3pPr>
            <a:lvl4pPr marL="720000" indent="-216000">
              <a:lnSpc>
                <a:spcPct val="100000"/>
              </a:lnSpc>
              <a:buFont typeface="Arial" panose="020B0604020202020204" pitchFamily="34" charset="0"/>
              <a:buChar char="▪"/>
              <a:defRPr sz="2200" u="none" baseline="0">
                <a:solidFill>
                  <a:schemeClr val="bg1"/>
                </a:solidFill>
              </a:defRPr>
            </a:lvl4pPr>
            <a:lvl5pPr marL="864000" indent="-216000">
              <a:lnSpc>
                <a:spcPct val="100000"/>
              </a:lnSpc>
              <a:buClrTx/>
              <a:buSzPct val="80000"/>
              <a:buFont typeface="Arial" panose="020B0604020202020204" pitchFamily="34" charset="0"/>
              <a:buChar char="▫"/>
              <a:defRPr lang="en-US" sz="2100" kern="1200" dirty="0">
                <a:solidFill>
                  <a:schemeClr val="bg1"/>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coral white">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461" y="1170972"/>
            <a:ext cx="6078914" cy="4666641"/>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16 October 2022</a:t>
            </a:fld>
            <a:endParaRPr lang="en-GB" dirty="0"/>
          </a:p>
        </p:txBody>
      </p:sp>
      <p:pic>
        <p:nvPicPr>
          <p:cNvPr id="7" name="Picture 6">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66000" y="392400"/>
            <a:ext cx="3466800" cy="902130"/>
          </a:xfrm>
          <a:prstGeom prst="rect">
            <a:avLst/>
          </a:prstGeom>
        </p:spPr>
      </p:pic>
    </p:spTree>
  </p:cSld>
  <p:clrMapOvr>
    <a:overrideClrMapping bg1="lt1" tx1="dk1" bg2="lt2" tx2="dk2" accent1="accent1" accent2="accent2" accent3="accent3" accent4="accent4" accent5="accent5" accent6="accent6" hlink="hlink" folHlink="folHlink"/>
  </p:clrMapOvr>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 column - coral backgroun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083DFD6-03BF-4A1B-9EE1-68F952476A90}"/>
              </a:ext>
            </a:extLst>
          </p:cNvPr>
          <p:cNvSpPr/>
          <p:nvPr userDrawn="1"/>
        </p:nvSpPr>
        <p:spPr>
          <a:xfrm>
            <a:off x="-1" y="-1"/>
            <a:ext cx="12192001" cy="6361681"/>
          </a:xfrm>
          <a:prstGeom prst="rect">
            <a:avLst/>
          </a:prstGeom>
          <a:solidFill>
            <a:srgbClr val="DE6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3618"/>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22" y="6343934"/>
            <a:ext cx="12192000" cy="524099"/>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dirty="0"/>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bg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3"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bg1"/>
                </a:solidFill>
                <a:latin typeface="+mn-lt"/>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1"/>
                </a:solidFill>
                <a:latin typeface="+mn-lt"/>
              </a:defRPr>
            </a:lvl2pPr>
            <a:lvl3pPr marL="576000" indent="-216000">
              <a:lnSpc>
                <a:spcPct val="100000"/>
              </a:lnSpc>
              <a:buClr>
                <a:schemeClr val="bg1"/>
              </a:buClr>
              <a:buFont typeface="Wingdings" panose="05000000000000000000" pitchFamily="2" charset="2"/>
              <a:buChar char="§"/>
              <a:defRPr sz="2300">
                <a:solidFill>
                  <a:schemeClr val="bg1"/>
                </a:solidFill>
              </a:defRPr>
            </a:lvl3pPr>
            <a:lvl4pPr marL="720000" indent="-216000">
              <a:lnSpc>
                <a:spcPct val="100000"/>
              </a:lnSpc>
              <a:buFont typeface="Arial" panose="020B0604020202020204" pitchFamily="34" charset="0"/>
              <a:buChar char="▪"/>
              <a:defRPr sz="2200" u="none" baseline="0">
                <a:solidFill>
                  <a:schemeClr val="bg1"/>
                </a:solidFill>
              </a:defRPr>
            </a:lvl4pPr>
            <a:lvl5pPr marL="864000" indent="-216000">
              <a:lnSpc>
                <a:spcPct val="100000"/>
              </a:lnSpc>
              <a:buClrTx/>
              <a:buSzPct val="80000"/>
              <a:buFont typeface="Arial" panose="020B0604020202020204" pitchFamily="34" charset="0"/>
              <a:buChar char="▫"/>
              <a:defRPr lang="en-US" sz="2100" kern="1200" dirty="0">
                <a:solidFill>
                  <a:schemeClr val="bg1"/>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 column yellow backgroun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345936"/>
          </a:xfrm>
          <a:prstGeom prst="rect">
            <a:avLst/>
          </a:prstGeom>
        </p:spPr>
      </p:pic>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tx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tx2"/>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tx2"/>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05790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1 column - green backgroun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083DFD6-03BF-4A1B-9EE1-68F952476A90}"/>
              </a:ext>
            </a:extLst>
          </p:cNvPr>
          <p:cNvSpPr/>
          <p:nvPr userDrawn="1"/>
        </p:nvSpPr>
        <p:spPr>
          <a:xfrm>
            <a:off x="-1" y="-1"/>
            <a:ext cx="12192001" cy="63616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7054"/>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dirty="0"/>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bg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3"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bg1"/>
                </a:solidFill>
                <a:latin typeface="+mn-lt"/>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1"/>
                </a:solidFill>
                <a:latin typeface="+mn-lt"/>
              </a:defRPr>
            </a:lvl2pPr>
            <a:lvl3pPr marL="576000" indent="-216000">
              <a:lnSpc>
                <a:spcPct val="100000"/>
              </a:lnSpc>
              <a:buClr>
                <a:schemeClr val="bg1"/>
              </a:buClr>
              <a:buFont typeface="Wingdings" panose="05000000000000000000" pitchFamily="2" charset="2"/>
              <a:buChar char="§"/>
              <a:defRPr sz="2300">
                <a:solidFill>
                  <a:schemeClr val="bg1"/>
                </a:solidFill>
              </a:defRPr>
            </a:lvl3pPr>
            <a:lvl4pPr marL="720000" indent="-216000">
              <a:lnSpc>
                <a:spcPct val="100000"/>
              </a:lnSpc>
              <a:buFont typeface="Arial" panose="020B0604020202020204" pitchFamily="34" charset="0"/>
              <a:buChar char="▪"/>
              <a:defRPr sz="2200" u="none" baseline="0">
                <a:solidFill>
                  <a:schemeClr val="bg1"/>
                </a:solidFill>
              </a:defRPr>
            </a:lvl4pPr>
            <a:lvl5pPr marL="864000" indent="-216000">
              <a:lnSpc>
                <a:spcPct val="100000"/>
              </a:lnSpc>
              <a:buClrTx/>
              <a:buSzPct val="80000"/>
              <a:buFont typeface="Arial" panose="020B0604020202020204" pitchFamily="34" charset="0"/>
              <a:buChar char="▫"/>
              <a:defRPr lang="en-US" sz="2100" kern="1200" dirty="0">
                <a:solidFill>
                  <a:schemeClr val="bg1"/>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13342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Images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83DFD6-03BF-4A1B-9EE1-68F952476A90}"/>
              </a:ext>
            </a:extLst>
          </p:cNvPr>
          <p:cNvSpPr/>
          <p:nvPr userDrawn="1"/>
        </p:nvSpPr>
        <p:spPr>
          <a:xfrm>
            <a:off x="-1" y="0"/>
            <a:ext cx="6113159" cy="31742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6094800" y="-1"/>
            <a:ext cx="3142800" cy="3177526"/>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240261" y="0"/>
            <a:ext cx="2952000" cy="3177526"/>
          </a:xfrm>
        </p:spPr>
        <p:txBody>
          <a:bodyPr>
            <a:normAutofit/>
          </a:bodyPr>
          <a:lstStyle/>
          <a:p>
            <a:r>
              <a:rPr lang="en-US"/>
              <a:t>Click icon to add picture</a:t>
            </a:r>
            <a:endParaRPr lang="en-GB"/>
          </a:p>
        </p:txBody>
      </p:sp>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bg1"/>
                </a:solidFill>
              </a:defRPr>
            </a:lvl1pPr>
          </a:lstStyle>
          <a:p>
            <a:r>
              <a:rPr lang="en-US"/>
              <a:t>Click to edit Master title style</a:t>
            </a:r>
            <a:endParaRPr lang="en-GB" dirty="0"/>
          </a:p>
        </p:txBody>
      </p:sp>
      <p:sp>
        <p:nvSpPr>
          <p:cNvPr id="13" name="Picture Placeholder 7">
            <a:extLst>
              <a:ext uri="{FF2B5EF4-FFF2-40B4-BE49-F238E27FC236}">
                <a16:creationId xmlns:a16="http://schemas.microsoft.com/office/drawing/2014/main" id="{93426C20-7C99-47FF-9AFC-385679A5CCE2}"/>
              </a:ext>
            </a:extLst>
          </p:cNvPr>
          <p:cNvSpPr>
            <a:spLocks noGrp="1"/>
          </p:cNvSpPr>
          <p:nvPr>
            <p:ph type="pic" sz="quarter" idx="17"/>
          </p:nvPr>
        </p:nvSpPr>
        <p:spPr>
          <a:xfrm>
            <a:off x="6092140" y="3174276"/>
            <a:ext cx="6115820" cy="3193200"/>
          </a:xfrm>
        </p:spPr>
        <p:txBody>
          <a:bodyPr>
            <a:normAutofit/>
          </a:bodyPr>
          <a:lstStyle/>
          <a:p>
            <a:r>
              <a:rPr lang="en-US"/>
              <a:t>Click icon to add picture</a:t>
            </a:r>
            <a:endParaRPr lang="en-GB"/>
          </a:p>
        </p:txBody>
      </p:sp>
      <p:sp>
        <p:nvSpPr>
          <p:cNvPr id="14" name="Picture Placeholder 7">
            <a:extLst>
              <a:ext uri="{FF2B5EF4-FFF2-40B4-BE49-F238E27FC236}">
                <a16:creationId xmlns:a16="http://schemas.microsoft.com/office/drawing/2014/main" id="{D266945C-653E-4CFD-BD96-5158B695BBF4}"/>
              </a:ext>
            </a:extLst>
          </p:cNvPr>
          <p:cNvSpPr>
            <a:spLocks noGrp="1"/>
          </p:cNvSpPr>
          <p:nvPr>
            <p:ph type="pic" sz="quarter" idx="18"/>
          </p:nvPr>
        </p:nvSpPr>
        <p:spPr>
          <a:xfrm>
            <a:off x="-18617" y="3174276"/>
            <a:ext cx="6110756" cy="3193200"/>
          </a:xfrm>
        </p:spPr>
        <p:txBody>
          <a:bodyPr>
            <a:normAutofit/>
          </a:bodyPr>
          <a:lstStyle/>
          <a:p>
            <a:r>
              <a:rPr lang="en-US"/>
              <a:t>Click icon to add picture</a:t>
            </a:r>
            <a:endParaRPr lang="en-GB" dirty="0"/>
          </a:p>
        </p:txBody>
      </p:sp>
      <p:pic>
        <p:nvPicPr>
          <p:cNvPr id="20" name="Picture 19">
            <a:extLst>
              <a:ext uri="{FF2B5EF4-FFF2-40B4-BE49-F238E27FC236}">
                <a16:creationId xmlns:a16="http://schemas.microsoft.com/office/drawing/2014/main" id="{429FE4FA-2EF9-4241-971E-B7E1BD3C92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6000"/>
            <a:ext cx="4050000" cy="1602000"/>
          </a:xfrm>
        </p:spPr>
        <p:txBody>
          <a:bodyPr vert="horz" lIns="0" tIns="331200" rIns="0" bIns="0" rtlCol="0">
            <a:normAutofit/>
          </a:bodyPr>
          <a:lstStyle>
            <a:lvl1pPr>
              <a:lnSpc>
                <a:spcPct val="100000"/>
              </a:lnSpc>
              <a:defRPr lang="en-US" dirty="0" smtClean="0">
                <a:solidFill>
                  <a:schemeClr val="bg2"/>
                </a:solidFill>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2"/>
                </a:solidFill>
              </a:defRPr>
            </a:lvl2pPr>
            <a:lvl3pPr marL="702900" indent="-342900">
              <a:lnSpc>
                <a:spcPct val="100000"/>
              </a:lnSpc>
              <a:buFont typeface="Wingdings" panose="05000000000000000000" pitchFamily="2" charset="2"/>
              <a:buChar char="§"/>
              <a:defRPr sz="2300">
                <a:solidFill>
                  <a:schemeClr val="bg2"/>
                </a:solidFill>
              </a:defRPr>
            </a:lvl3pPr>
            <a:lvl4pPr>
              <a:defRPr>
                <a:solidFill>
                  <a:schemeClr val="bg2"/>
                </a:solidFill>
              </a:defRPr>
            </a:lvl4pPr>
            <a:lvl5pPr>
              <a:defRPr>
                <a:solidFill>
                  <a:schemeClr val="bg2"/>
                </a:solidFill>
              </a:defRPr>
            </a:lvl5pPr>
            <a:lvl6pPr>
              <a:defRPr>
                <a:solidFill>
                  <a:schemeClr val="bg2"/>
                </a:solidFill>
              </a:defRPr>
            </a:lvl6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166863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Images cor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83DFD6-03BF-4A1B-9EE1-68F952476A90}"/>
              </a:ext>
            </a:extLst>
          </p:cNvPr>
          <p:cNvSpPr/>
          <p:nvPr userDrawn="1"/>
        </p:nvSpPr>
        <p:spPr>
          <a:xfrm>
            <a:off x="-1" y="0"/>
            <a:ext cx="6113159" cy="3174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6094800" y="-1"/>
            <a:ext cx="3142800" cy="3177526"/>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240261" y="0"/>
            <a:ext cx="2952000" cy="3177526"/>
          </a:xfrm>
        </p:spPr>
        <p:txBody>
          <a:bodyPr>
            <a:normAutofit/>
          </a:bodyPr>
          <a:lstStyle/>
          <a:p>
            <a:r>
              <a:rPr lang="en-US"/>
              <a:t>Click icon to add picture</a:t>
            </a:r>
            <a:endParaRPr lang="en-GB"/>
          </a:p>
        </p:txBody>
      </p:sp>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bg1"/>
                </a:solidFill>
              </a:defRPr>
            </a:lvl1pPr>
          </a:lstStyle>
          <a:p>
            <a:r>
              <a:rPr lang="en-US"/>
              <a:t>Click to edit Master title style</a:t>
            </a:r>
            <a:endParaRPr lang="en-GB" dirty="0"/>
          </a:p>
        </p:txBody>
      </p:sp>
      <p:sp>
        <p:nvSpPr>
          <p:cNvPr id="13" name="Picture Placeholder 7">
            <a:extLst>
              <a:ext uri="{FF2B5EF4-FFF2-40B4-BE49-F238E27FC236}">
                <a16:creationId xmlns:a16="http://schemas.microsoft.com/office/drawing/2014/main" id="{93426C20-7C99-47FF-9AFC-385679A5CCE2}"/>
              </a:ext>
            </a:extLst>
          </p:cNvPr>
          <p:cNvSpPr>
            <a:spLocks noGrp="1"/>
          </p:cNvSpPr>
          <p:nvPr>
            <p:ph type="pic" sz="quarter" idx="17"/>
          </p:nvPr>
        </p:nvSpPr>
        <p:spPr>
          <a:xfrm>
            <a:off x="6092140" y="3174276"/>
            <a:ext cx="6115820" cy="3193200"/>
          </a:xfrm>
        </p:spPr>
        <p:txBody>
          <a:bodyPr>
            <a:normAutofit/>
          </a:bodyPr>
          <a:lstStyle/>
          <a:p>
            <a:r>
              <a:rPr lang="en-US"/>
              <a:t>Click icon to add picture</a:t>
            </a:r>
            <a:endParaRPr lang="en-GB"/>
          </a:p>
        </p:txBody>
      </p:sp>
      <p:sp>
        <p:nvSpPr>
          <p:cNvPr id="14" name="Picture Placeholder 7">
            <a:extLst>
              <a:ext uri="{FF2B5EF4-FFF2-40B4-BE49-F238E27FC236}">
                <a16:creationId xmlns:a16="http://schemas.microsoft.com/office/drawing/2014/main" id="{D266945C-653E-4CFD-BD96-5158B695BBF4}"/>
              </a:ext>
            </a:extLst>
          </p:cNvPr>
          <p:cNvSpPr>
            <a:spLocks noGrp="1"/>
          </p:cNvSpPr>
          <p:nvPr>
            <p:ph type="pic" sz="quarter" idx="18"/>
          </p:nvPr>
        </p:nvSpPr>
        <p:spPr>
          <a:xfrm>
            <a:off x="-18617" y="3174276"/>
            <a:ext cx="6110756" cy="3193200"/>
          </a:xfrm>
        </p:spPr>
        <p:txBody>
          <a:bodyPr>
            <a:normAutofit/>
          </a:bodyPr>
          <a:lstStyle/>
          <a:p>
            <a:r>
              <a:rPr lang="en-US"/>
              <a:t>Click icon to add picture</a:t>
            </a:r>
            <a:endParaRPr lang="en-GB" dirty="0"/>
          </a:p>
        </p:txBody>
      </p:sp>
      <p:pic>
        <p:nvPicPr>
          <p:cNvPr id="20" name="Picture 19">
            <a:extLst>
              <a:ext uri="{FF2B5EF4-FFF2-40B4-BE49-F238E27FC236}">
                <a16:creationId xmlns:a16="http://schemas.microsoft.com/office/drawing/2014/main" id="{429FE4FA-2EF9-4241-971E-B7E1BD3C92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6000"/>
            <a:ext cx="4050000" cy="1602000"/>
          </a:xfrm>
        </p:spPr>
        <p:txBody>
          <a:bodyPr vert="horz" lIns="0" tIns="331200" rIns="0" bIns="0" rtlCol="0">
            <a:normAutofit/>
          </a:bodyPr>
          <a:lstStyle>
            <a:lvl1pPr>
              <a:lnSpc>
                <a:spcPct val="100000"/>
              </a:lnSpc>
              <a:defRPr lang="en-US" dirty="0" smtClean="0">
                <a:solidFill>
                  <a:schemeClr val="bg2"/>
                </a:solidFill>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2"/>
                </a:solidFill>
              </a:defRPr>
            </a:lvl2pPr>
            <a:lvl3pPr marL="702900" indent="-342900">
              <a:lnSpc>
                <a:spcPct val="100000"/>
              </a:lnSpc>
              <a:buFont typeface="Wingdings" panose="05000000000000000000" pitchFamily="2" charset="2"/>
              <a:buChar char="§"/>
              <a:defRPr sz="2300">
                <a:solidFill>
                  <a:schemeClr val="bg2"/>
                </a:solidFill>
              </a:defRPr>
            </a:lvl3pPr>
            <a:lvl4pPr>
              <a:defRPr>
                <a:solidFill>
                  <a:schemeClr val="bg2"/>
                </a:solidFill>
              </a:defRPr>
            </a:lvl4pPr>
            <a:lvl5pPr>
              <a:defRPr>
                <a:solidFill>
                  <a:schemeClr val="bg2"/>
                </a:solidFill>
              </a:defRPr>
            </a:lvl5pPr>
            <a:lvl6pPr>
              <a:defRPr>
                <a:solidFill>
                  <a:schemeClr val="bg2"/>
                </a:solidFill>
              </a:defRPr>
            </a:lvl6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051994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Images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83DFD6-03BF-4A1B-9EE1-68F952476A90}"/>
              </a:ext>
            </a:extLst>
          </p:cNvPr>
          <p:cNvSpPr/>
          <p:nvPr userDrawn="1"/>
        </p:nvSpPr>
        <p:spPr>
          <a:xfrm>
            <a:off x="-1" y="0"/>
            <a:ext cx="6113159" cy="3174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6094800" y="-1"/>
            <a:ext cx="3142800" cy="3177526"/>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240261" y="0"/>
            <a:ext cx="2952000" cy="3177526"/>
          </a:xfrm>
        </p:spPr>
        <p:txBody>
          <a:bodyPr>
            <a:normAutofit/>
          </a:bodyPr>
          <a:lstStyle/>
          <a:p>
            <a:r>
              <a:rPr lang="en-US"/>
              <a:t>Click icon to add picture</a:t>
            </a:r>
            <a:endParaRPr lang="en-GB"/>
          </a:p>
        </p:txBody>
      </p:sp>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bg1"/>
                </a:solidFill>
              </a:defRPr>
            </a:lvl1pPr>
          </a:lstStyle>
          <a:p>
            <a:r>
              <a:rPr lang="en-US"/>
              <a:t>Click to edit Master title style</a:t>
            </a:r>
            <a:endParaRPr lang="en-GB" dirty="0"/>
          </a:p>
        </p:txBody>
      </p:sp>
      <p:sp>
        <p:nvSpPr>
          <p:cNvPr id="15"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6000"/>
            <a:ext cx="4050000" cy="1602000"/>
          </a:xfrm>
        </p:spPr>
        <p:txBody>
          <a:bodyPr vert="horz" lIns="0" tIns="331200" rIns="0" bIns="0" rtlCol="0">
            <a:normAutofit/>
          </a:bodyPr>
          <a:lstStyle>
            <a:lvl1pPr>
              <a:lnSpc>
                <a:spcPct val="100000"/>
              </a:lnSpc>
              <a:defRPr lang="en-US" dirty="0" smtClean="0">
                <a:solidFill>
                  <a:schemeClr val="bg2"/>
                </a:solidFill>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2"/>
                </a:solidFill>
              </a:defRPr>
            </a:lvl2pPr>
            <a:lvl3pPr marL="702900" indent="-342900">
              <a:lnSpc>
                <a:spcPct val="100000"/>
              </a:lnSpc>
              <a:buFont typeface="Wingdings" panose="05000000000000000000" pitchFamily="2" charset="2"/>
              <a:buChar char="§"/>
              <a:defRPr sz="2300">
                <a:solidFill>
                  <a:schemeClr val="bg2"/>
                </a:solidFill>
              </a:defRPr>
            </a:lvl3pPr>
            <a:lvl4pPr>
              <a:defRPr>
                <a:solidFill>
                  <a:schemeClr val="bg2"/>
                </a:solidFill>
              </a:defRPr>
            </a:lvl4pPr>
            <a:lvl5pPr>
              <a:defRPr>
                <a:solidFill>
                  <a:schemeClr val="bg2"/>
                </a:solidFill>
              </a:defRPr>
            </a:lvl5pPr>
            <a:lvl6pPr>
              <a:defRPr>
                <a:solidFill>
                  <a:schemeClr val="bg2"/>
                </a:solidFill>
              </a:defRPr>
            </a:lvl6pPr>
          </a:lstStyle>
          <a:p>
            <a:pPr lvl="0"/>
            <a:r>
              <a:rPr lang="en-US"/>
              <a:t>Edit Master text styles</a:t>
            </a:r>
          </a:p>
          <a:p>
            <a:pPr lvl="1"/>
            <a:r>
              <a:rPr lang="en-US"/>
              <a:t>Second level</a:t>
            </a:r>
          </a:p>
          <a:p>
            <a:pPr lvl="2"/>
            <a:r>
              <a:rPr lang="en-US"/>
              <a:t>Third level</a:t>
            </a:r>
          </a:p>
        </p:txBody>
      </p:sp>
      <p:sp>
        <p:nvSpPr>
          <p:cNvPr id="13" name="Picture Placeholder 7">
            <a:extLst>
              <a:ext uri="{FF2B5EF4-FFF2-40B4-BE49-F238E27FC236}">
                <a16:creationId xmlns:a16="http://schemas.microsoft.com/office/drawing/2014/main" id="{93426C20-7C99-47FF-9AFC-385679A5CCE2}"/>
              </a:ext>
            </a:extLst>
          </p:cNvPr>
          <p:cNvSpPr>
            <a:spLocks noGrp="1"/>
          </p:cNvSpPr>
          <p:nvPr>
            <p:ph type="pic" sz="quarter" idx="17"/>
          </p:nvPr>
        </p:nvSpPr>
        <p:spPr>
          <a:xfrm>
            <a:off x="6092140" y="3174276"/>
            <a:ext cx="6115820" cy="3193200"/>
          </a:xfrm>
        </p:spPr>
        <p:txBody>
          <a:bodyPr>
            <a:normAutofit/>
          </a:bodyPr>
          <a:lstStyle/>
          <a:p>
            <a:r>
              <a:rPr lang="en-US"/>
              <a:t>Click icon to add picture</a:t>
            </a:r>
            <a:endParaRPr lang="en-GB"/>
          </a:p>
        </p:txBody>
      </p:sp>
      <p:sp>
        <p:nvSpPr>
          <p:cNvPr id="14" name="Picture Placeholder 7">
            <a:extLst>
              <a:ext uri="{FF2B5EF4-FFF2-40B4-BE49-F238E27FC236}">
                <a16:creationId xmlns:a16="http://schemas.microsoft.com/office/drawing/2014/main" id="{D266945C-653E-4CFD-BD96-5158B695BBF4}"/>
              </a:ext>
            </a:extLst>
          </p:cNvPr>
          <p:cNvSpPr>
            <a:spLocks noGrp="1"/>
          </p:cNvSpPr>
          <p:nvPr>
            <p:ph type="pic" sz="quarter" idx="18"/>
          </p:nvPr>
        </p:nvSpPr>
        <p:spPr>
          <a:xfrm>
            <a:off x="-18617" y="3174276"/>
            <a:ext cx="6110756" cy="3193200"/>
          </a:xfrm>
        </p:spPr>
        <p:txBody>
          <a:bodyPr>
            <a:normAutofit/>
          </a:bodyPr>
          <a:lstStyle/>
          <a:p>
            <a:r>
              <a:rPr lang="en-US"/>
              <a:t>Click icon to add picture</a:t>
            </a:r>
            <a:endParaRPr lang="en-GB" dirty="0"/>
          </a:p>
        </p:txBody>
      </p:sp>
      <p:pic>
        <p:nvPicPr>
          <p:cNvPr id="20" name="Picture 19">
            <a:extLst>
              <a:ext uri="{FF2B5EF4-FFF2-40B4-BE49-F238E27FC236}">
                <a16:creationId xmlns:a16="http://schemas.microsoft.com/office/drawing/2014/main" id="{429FE4FA-2EF9-4241-971E-B7E1BD3C92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Tree>
    <p:extLst>
      <p:ext uri="{BB962C8B-B14F-4D97-AF65-F5344CB8AC3E}">
        <p14:creationId xmlns:p14="http://schemas.microsoft.com/office/powerpoint/2010/main" val="29801214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Images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83DFD6-03BF-4A1B-9EE1-68F952476A90}"/>
              </a:ext>
            </a:extLst>
          </p:cNvPr>
          <p:cNvSpPr/>
          <p:nvPr userDrawn="1"/>
        </p:nvSpPr>
        <p:spPr>
          <a:xfrm>
            <a:off x="-1" y="0"/>
            <a:ext cx="6113159" cy="31742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6094800" y="-1"/>
            <a:ext cx="3142800" cy="3177526"/>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240261" y="0"/>
            <a:ext cx="2952000" cy="3177526"/>
          </a:xfrm>
        </p:spPr>
        <p:txBody>
          <a:bodyPr>
            <a:normAutofit/>
          </a:bodyPr>
          <a:lstStyle/>
          <a:p>
            <a:r>
              <a:rPr lang="en-US"/>
              <a:t>Click icon to add picture</a:t>
            </a:r>
            <a:endParaRPr lang="en-GB"/>
          </a:p>
        </p:txBody>
      </p:sp>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tx2"/>
                </a:solidFill>
              </a:defRPr>
            </a:lvl1pPr>
          </a:lstStyle>
          <a:p>
            <a:r>
              <a:rPr lang="en-US"/>
              <a:t>Click to edit Master title style</a:t>
            </a:r>
            <a:endParaRPr lang="en-GB" dirty="0"/>
          </a:p>
        </p:txBody>
      </p:sp>
      <p:sp>
        <p:nvSpPr>
          <p:cNvPr id="15"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6000"/>
            <a:ext cx="4050000" cy="1602000"/>
          </a:xfrm>
        </p:spPr>
        <p:txBody>
          <a:bodyPr vert="horz" lIns="0" tIns="331200" rIns="0" bIns="0" rtlCol="0">
            <a:normAutofit/>
          </a:bodyPr>
          <a:lstStyle>
            <a:lvl1pPr>
              <a:lnSpc>
                <a:spcPct val="100000"/>
              </a:lnSpc>
              <a:defRPr lang="en-US" dirty="0" smtClean="0">
                <a:solidFill>
                  <a:schemeClr val="tx2"/>
                </a:solidFill>
              </a:defRPr>
            </a:lvl1pPr>
            <a:lvl2pPr marL="432000" indent="-288000">
              <a:lnSpc>
                <a:spcPct val="100000"/>
              </a:lnSpc>
              <a:buClrTx/>
              <a:buSzPct val="90000"/>
              <a:buFont typeface="Wingdings" panose="05000000000000000000" pitchFamily="2" charset="2"/>
              <a:buChar char="n"/>
              <a:defRPr lang="en-US" dirty="0" smtClean="0">
                <a:solidFill>
                  <a:schemeClr val="tx2"/>
                </a:solidFill>
              </a:defRPr>
            </a:lvl2pPr>
            <a:lvl3pPr marL="576000" indent="-216000">
              <a:lnSpc>
                <a:spcPct val="100000"/>
              </a:lnSpc>
              <a:buFont typeface="Wingdings" panose="05000000000000000000" pitchFamily="2" charset="2"/>
              <a:buChar char="§"/>
              <a:defRPr sz="2300">
                <a:solidFill>
                  <a:schemeClr val="tx2"/>
                </a:solidFill>
              </a:defRPr>
            </a:lvl3pPr>
            <a:lvl4pPr>
              <a:defRPr>
                <a:solidFill>
                  <a:schemeClr val="bg2"/>
                </a:solidFill>
              </a:defRPr>
            </a:lvl4pPr>
            <a:lvl5pPr>
              <a:defRPr>
                <a:solidFill>
                  <a:schemeClr val="bg2"/>
                </a:solidFill>
              </a:defRPr>
            </a:lvl5pPr>
            <a:lvl6pPr>
              <a:defRPr>
                <a:solidFill>
                  <a:schemeClr val="bg2"/>
                </a:solidFill>
              </a:defRPr>
            </a:lvl6pPr>
          </a:lstStyle>
          <a:p>
            <a:pPr lvl="0"/>
            <a:r>
              <a:rPr lang="en-US"/>
              <a:t>Edit Master text styles</a:t>
            </a:r>
          </a:p>
          <a:p>
            <a:pPr lvl="1"/>
            <a:r>
              <a:rPr lang="en-US"/>
              <a:t>Second level</a:t>
            </a:r>
          </a:p>
          <a:p>
            <a:pPr lvl="2"/>
            <a:r>
              <a:rPr lang="en-US"/>
              <a:t>Third level</a:t>
            </a:r>
          </a:p>
        </p:txBody>
      </p:sp>
      <p:sp>
        <p:nvSpPr>
          <p:cNvPr id="13" name="Picture Placeholder 7">
            <a:extLst>
              <a:ext uri="{FF2B5EF4-FFF2-40B4-BE49-F238E27FC236}">
                <a16:creationId xmlns:a16="http://schemas.microsoft.com/office/drawing/2014/main" id="{93426C20-7C99-47FF-9AFC-385679A5CCE2}"/>
              </a:ext>
            </a:extLst>
          </p:cNvPr>
          <p:cNvSpPr>
            <a:spLocks noGrp="1"/>
          </p:cNvSpPr>
          <p:nvPr>
            <p:ph type="pic" sz="quarter" idx="17"/>
          </p:nvPr>
        </p:nvSpPr>
        <p:spPr>
          <a:xfrm>
            <a:off x="6092140" y="3174276"/>
            <a:ext cx="6115820" cy="3193200"/>
          </a:xfrm>
        </p:spPr>
        <p:txBody>
          <a:bodyPr>
            <a:normAutofit/>
          </a:bodyPr>
          <a:lstStyle/>
          <a:p>
            <a:r>
              <a:rPr lang="en-US"/>
              <a:t>Click icon to add picture</a:t>
            </a:r>
            <a:endParaRPr lang="en-GB"/>
          </a:p>
        </p:txBody>
      </p:sp>
      <p:sp>
        <p:nvSpPr>
          <p:cNvPr id="14" name="Picture Placeholder 7">
            <a:extLst>
              <a:ext uri="{FF2B5EF4-FFF2-40B4-BE49-F238E27FC236}">
                <a16:creationId xmlns:a16="http://schemas.microsoft.com/office/drawing/2014/main" id="{D266945C-653E-4CFD-BD96-5158B695BBF4}"/>
              </a:ext>
            </a:extLst>
          </p:cNvPr>
          <p:cNvSpPr>
            <a:spLocks noGrp="1"/>
          </p:cNvSpPr>
          <p:nvPr>
            <p:ph type="pic" sz="quarter" idx="18"/>
          </p:nvPr>
        </p:nvSpPr>
        <p:spPr>
          <a:xfrm>
            <a:off x="-18617" y="3174276"/>
            <a:ext cx="6110756" cy="3193200"/>
          </a:xfrm>
        </p:spPr>
        <p:txBody>
          <a:bodyPr>
            <a:normAutofit/>
          </a:bodyPr>
          <a:lstStyle/>
          <a:p>
            <a:r>
              <a:rPr lang="en-US"/>
              <a:t>Click icon to add picture</a:t>
            </a:r>
            <a:endParaRPr lang="en-GB" dirty="0"/>
          </a:p>
        </p:txBody>
      </p:sp>
      <p:pic>
        <p:nvPicPr>
          <p:cNvPr id="20" name="Picture 19">
            <a:extLst>
              <a:ext uri="{FF2B5EF4-FFF2-40B4-BE49-F238E27FC236}">
                <a16:creationId xmlns:a16="http://schemas.microsoft.com/office/drawing/2014/main" id="{429FE4FA-2EF9-4241-971E-B7E1BD3C92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Tree>
    <p:extLst>
      <p:ext uri="{BB962C8B-B14F-4D97-AF65-F5344CB8AC3E}">
        <p14:creationId xmlns:p14="http://schemas.microsoft.com/office/powerpoint/2010/main" val="7621621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 column gree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21" name="Content Placeholder 2">
            <a:extLst>
              <a:ext uri="{FF2B5EF4-FFF2-40B4-BE49-F238E27FC236}">
                <a16:creationId xmlns:a16="http://schemas.microsoft.com/office/drawing/2014/main" id="{6F85DCEE-F5DF-40E7-8009-7017483BB2D3}"/>
              </a:ext>
            </a:extLst>
          </p:cNvPr>
          <p:cNvSpPr>
            <a:spLocks noGrp="1"/>
          </p:cNvSpPr>
          <p:nvPr>
            <p:ph sz="half" idx="14"/>
          </p:nvPr>
        </p:nvSpPr>
        <p:spPr>
          <a:xfrm>
            <a:off x="5172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1"/>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1"/>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8" name="Content Placeholder 2">
            <a:extLst>
              <a:ext uri="{FF2B5EF4-FFF2-40B4-BE49-F238E27FC236}">
                <a16:creationId xmlns:a16="http://schemas.microsoft.com/office/drawing/2014/main" id="{6F85DCEE-F5DF-40E7-8009-7017483BB2D3}"/>
              </a:ext>
            </a:extLst>
          </p:cNvPr>
          <p:cNvSpPr>
            <a:spLocks noGrp="1"/>
          </p:cNvSpPr>
          <p:nvPr>
            <p:ph sz="half" idx="15"/>
          </p:nvPr>
        </p:nvSpPr>
        <p:spPr>
          <a:xfrm>
            <a:off x="61920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1"/>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1"/>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2">
            <a:extLst>
              <a:ext uri="{FF2B5EF4-FFF2-40B4-BE49-F238E27FC236}">
                <a16:creationId xmlns:a16="http://schemas.microsoft.com/office/drawing/2014/main" id="{6F85DCEE-F5DF-40E7-8009-7017483BB2D3}"/>
              </a:ext>
            </a:extLst>
          </p:cNvPr>
          <p:cNvSpPr>
            <a:spLocks noGrp="1"/>
          </p:cNvSpPr>
          <p:nvPr>
            <p:ph sz="half" idx="16"/>
          </p:nvPr>
        </p:nvSpPr>
        <p:spPr>
          <a:xfrm>
            <a:off x="517200" y="1562400"/>
            <a:ext cx="5479200" cy="16378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1"/>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1"/>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
        <p:nvSpPr>
          <p:cNvPr id="22" name="Content Placeholder 2">
            <a:extLst>
              <a:ext uri="{FF2B5EF4-FFF2-40B4-BE49-F238E27FC236}">
                <a16:creationId xmlns:a16="http://schemas.microsoft.com/office/drawing/2014/main" id="{6F85DCEE-F5DF-40E7-8009-7017483BB2D3}"/>
              </a:ext>
            </a:extLst>
          </p:cNvPr>
          <p:cNvSpPr>
            <a:spLocks noGrp="1"/>
          </p:cNvSpPr>
          <p:nvPr>
            <p:ph sz="half" idx="17"/>
          </p:nvPr>
        </p:nvSpPr>
        <p:spPr>
          <a:xfrm>
            <a:off x="6192000" y="1562476"/>
            <a:ext cx="5479200" cy="16378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1"/>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1"/>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420975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 column cora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Content Placeholder 2">
            <a:extLst>
              <a:ext uri="{FF2B5EF4-FFF2-40B4-BE49-F238E27FC236}">
                <a16:creationId xmlns:a16="http://schemas.microsoft.com/office/drawing/2014/main" id="{6F85DCEE-F5DF-40E7-8009-7017483BB2D3}"/>
              </a:ext>
            </a:extLst>
          </p:cNvPr>
          <p:cNvSpPr>
            <a:spLocks noGrp="1"/>
          </p:cNvSpPr>
          <p:nvPr>
            <p:ph sz="half" idx="15"/>
          </p:nvPr>
        </p:nvSpPr>
        <p:spPr>
          <a:xfrm>
            <a:off x="5172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2"/>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2"/>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6F85DCEE-F5DF-40E7-8009-7017483BB2D3}"/>
              </a:ext>
            </a:extLst>
          </p:cNvPr>
          <p:cNvSpPr>
            <a:spLocks noGrp="1"/>
          </p:cNvSpPr>
          <p:nvPr>
            <p:ph sz="half" idx="17"/>
          </p:nvPr>
        </p:nvSpPr>
        <p:spPr>
          <a:xfrm>
            <a:off x="61920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2"/>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2"/>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6F85DCEE-F5DF-40E7-8009-7017483BB2D3}"/>
              </a:ext>
            </a:extLst>
          </p:cNvPr>
          <p:cNvSpPr>
            <a:spLocks noGrp="1"/>
          </p:cNvSpPr>
          <p:nvPr>
            <p:ph sz="half" idx="18"/>
          </p:nvPr>
        </p:nvSpPr>
        <p:spPr>
          <a:xfrm>
            <a:off x="5172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2"/>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2"/>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
        <p:nvSpPr>
          <p:cNvPr id="17" name="Content Placeholder 2">
            <a:extLst>
              <a:ext uri="{FF2B5EF4-FFF2-40B4-BE49-F238E27FC236}">
                <a16:creationId xmlns:a16="http://schemas.microsoft.com/office/drawing/2014/main" id="{6F85DCEE-F5DF-40E7-8009-7017483BB2D3}"/>
              </a:ext>
            </a:extLst>
          </p:cNvPr>
          <p:cNvSpPr>
            <a:spLocks noGrp="1"/>
          </p:cNvSpPr>
          <p:nvPr>
            <p:ph sz="half" idx="19"/>
          </p:nvPr>
        </p:nvSpPr>
        <p:spPr>
          <a:xfrm>
            <a:off x="61920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2"/>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2"/>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10009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 column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3"/>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Content Placeholder 2">
            <a:extLst>
              <a:ext uri="{FF2B5EF4-FFF2-40B4-BE49-F238E27FC236}">
                <a16:creationId xmlns:a16="http://schemas.microsoft.com/office/drawing/2014/main" id="{6F85DCEE-F5DF-40E7-8009-7017483BB2D3}"/>
              </a:ext>
            </a:extLst>
          </p:cNvPr>
          <p:cNvSpPr>
            <a:spLocks noGrp="1"/>
          </p:cNvSpPr>
          <p:nvPr>
            <p:ph sz="half" idx="15"/>
          </p:nvPr>
        </p:nvSpPr>
        <p:spPr>
          <a:xfrm>
            <a:off x="5172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3"/>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3"/>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6F85DCEE-F5DF-40E7-8009-7017483BB2D3}"/>
              </a:ext>
            </a:extLst>
          </p:cNvPr>
          <p:cNvSpPr>
            <a:spLocks noGrp="1"/>
          </p:cNvSpPr>
          <p:nvPr>
            <p:ph sz="half" idx="16"/>
          </p:nvPr>
        </p:nvSpPr>
        <p:spPr>
          <a:xfrm>
            <a:off x="61920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3"/>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3"/>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6F85DCEE-F5DF-40E7-8009-7017483BB2D3}"/>
              </a:ext>
            </a:extLst>
          </p:cNvPr>
          <p:cNvSpPr>
            <a:spLocks noGrp="1"/>
          </p:cNvSpPr>
          <p:nvPr>
            <p:ph sz="half" idx="17"/>
          </p:nvPr>
        </p:nvSpPr>
        <p:spPr>
          <a:xfrm>
            <a:off x="61920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3"/>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3"/>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6F85DCEE-F5DF-40E7-8009-7017483BB2D3}"/>
              </a:ext>
            </a:extLst>
          </p:cNvPr>
          <p:cNvSpPr>
            <a:spLocks noGrp="1"/>
          </p:cNvSpPr>
          <p:nvPr>
            <p:ph sz="half" idx="18"/>
          </p:nvPr>
        </p:nvSpPr>
        <p:spPr>
          <a:xfrm>
            <a:off x="5172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3"/>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3"/>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34787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blue white">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460" y="1170972"/>
            <a:ext cx="6089747" cy="4674957"/>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16 October 2022</a:t>
            </a:fld>
            <a:endParaRPr lang="en-GB" dirty="0"/>
          </a:p>
        </p:txBody>
      </p:sp>
      <p:pic>
        <p:nvPicPr>
          <p:cNvPr id="7" name="Picture 6">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66000" y="392400"/>
            <a:ext cx="3466800" cy="902130"/>
          </a:xfrm>
          <a:prstGeom prst="rect">
            <a:avLst/>
          </a:prstGeom>
        </p:spPr>
      </p:pic>
    </p:spTree>
  </p:cSld>
  <p:clrMapOvr>
    <a:overrideClrMapping bg1="lt1" tx1="dk1" bg2="lt2" tx2="dk2" accent1="accent1" accent2="accent2" accent3="accent3" accent4="accent4" accent5="accent5" accent6="accent6" hlink="hlink" folHlink="folHlink"/>
  </p:clrMapOvr>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2 column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tx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22" name="Picture 2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23" name="Content Placeholder 2">
            <a:extLst>
              <a:ext uri="{FF2B5EF4-FFF2-40B4-BE49-F238E27FC236}">
                <a16:creationId xmlns:a16="http://schemas.microsoft.com/office/drawing/2014/main" id="{6F85DCEE-F5DF-40E7-8009-7017483BB2D3}"/>
              </a:ext>
            </a:extLst>
          </p:cNvPr>
          <p:cNvSpPr>
            <a:spLocks noGrp="1"/>
          </p:cNvSpPr>
          <p:nvPr>
            <p:ph sz="half" idx="18"/>
          </p:nvPr>
        </p:nvSpPr>
        <p:spPr>
          <a:xfrm>
            <a:off x="5172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5"/>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5"/>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2">
            <a:extLst>
              <a:ext uri="{FF2B5EF4-FFF2-40B4-BE49-F238E27FC236}">
                <a16:creationId xmlns:a16="http://schemas.microsoft.com/office/drawing/2014/main" id="{6F85DCEE-F5DF-40E7-8009-7017483BB2D3}"/>
              </a:ext>
            </a:extLst>
          </p:cNvPr>
          <p:cNvSpPr>
            <a:spLocks noGrp="1"/>
          </p:cNvSpPr>
          <p:nvPr>
            <p:ph sz="half" idx="19"/>
          </p:nvPr>
        </p:nvSpPr>
        <p:spPr>
          <a:xfrm>
            <a:off x="61920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5"/>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5"/>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2">
            <a:extLst>
              <a:ext uri="{FF2B5EF4-FFF2-40B4-BE49-F238E27FC236}">
                <a16:creationId xmlns:a16="http://schemas.microsoft.com/office/drawing/2014/main" id="{6F85DCEE-F5DF-40E7-8009-7017483BB2D3}"/>
              </a:ext>
            </a:extLst>
          </p:cNvPr>
          <p:cNvSpPr>
            <a:spLocks noGrp="1"/>
          </p:cNvSpPr>
          <p:nvPr>
            <p:ph sz="half" idx="20"/>
          </p:nvPr>
        </p:nvSpPr>
        <p:spPr>
          <a:xfrm>
            <a:off x="61920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5"/>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5"/>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
        <p:nvSpPr>
          <p:cNvPr id="26" name="Content Placeholder 2">
            <a:extLst>
              <a:ext uri="{FF2B5EF4-FFF2-40B4-BE49-F238E27FC236}">
                <a16:creationId xmlns:a16="http://schemas.microsoft.com/office/drawing/2014/main" id="{6F85DCEE-F5DF-40E7-8009-7017483BB2D3}"/>
              </a:ext>
            </a:extLst>
          </p:cNvPr>
          <p:cNvSpPr>
            <a:spLocks noGrp="1"/>
          </p:cNvSpPr>
          <p:nvPr>
            <p:ph sz="half" idx="21"/>
          </p:nvPr>
        </p:nvSpPr>
        <p:spPr>
          <a:xfrm>
            <a:off x="5172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5"/>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5"/>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03742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 column + images gree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7" name="Picture 6">
            <a:extLst>
              <a:ext uri="{FF2B5EF4-FFF2-40B4-BE49-F238E27FC236}">
                <a16:creationId xmlns:a16="http://schemas.microsoft.com/office/drawing/2014/main" id="{D2DAE4F6-7569-485C-AF25-181A6D100B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7427"/>
            <a:ext cx="12192000" cy="6336792"/>
          </a:xfrm>
          <a:prstGeom prst="rect">
            <a:avLst/>
          </a:prstGeom>
        </p:spPr>
      </p:pic>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accent1"/>
                </a:solidFill>
              </a:defRPr>
            </a:lvl1pPr>
          </a:lstStyle>
          <a:p>
            <a:r>
              <a:rPr lang="en-US"/>
              <a:t>Click to edit Master title style</a:t>
            </a:r>
            <a:endParaRPr lang="en-GB" dirty="0"/>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9025200" y="522000"/>
            <a:ext cx="2649600" cy="2649600"/>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024937" y="3380400"/>
            <a:ext cx="2649600" cy="2649600"/>
          </a:xfrm>
        </p:spPr>
        <p:txBody>
          <a:bodyPr>
            <a:normAutofit/>
          </a:bodyPr>
          <a:lstStyle/>
          <a:p>
            <a:r>
              <a:rPr lang="en-US"/>
              <a:t>Click icon to add picture</a:t>
            </a:r>
            <a:endParaRPr lang="en-GB"/>
          </a:p>
        </p:txBody>
      </p:sp>
      <p:pic>
        <p:nvPicPr>
          <p:cNvPr id="14" name="Picture 13">
            <a:extLst>
              <a:ext uri="{FF2B5EF4-FFF2-40B4-BE49-F238E27FC236}">
                <a16:creationId xmlns:a16="http://schemas.microsoft.com/office/drawing/2014/main" id="{D49C4022-4F4A-430D-A070-E0B79CD94BE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3"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7581189"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1"/>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1"/>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14083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 column + images cor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7" name="Picture 6">
            <a:extLst>
              <a:ext uri="{FF2B5EF4-FFF2-40B4-BE49-F238E27FC236}">
                <a16:creationId xmlns:a16="http://schemas.microsoft.com/office/drawing/2014/main" id="{D2DAE4F6-7569-485C-AF25-181A6D100B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7427"/>
            <a:ext cx="12192000" cy="6336792"/>
          </a:xfrm>
          <a:prstGeom prst="rect">
            <a:avLst/>
          </a:prstGeom>
        </p:spPr>
      </p:pic>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accent2"/>
                </a:solidFill>
              </a:defRPr>
            </a:lvl1pPr>
          </a:lstStyle>
          <a:p>
            <a:r>
              <a:rPr lang="en-US"/>
              <a:t>Click to edit Master title style</a:t>
            </a:r>
            <a:endParaRPr lang="en-GB" dirty="0"/>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9025200" y="522000"/>
            <a:ext cx="2649600" cy="2649600"/>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024937" y="3380400"/>
            <a:ext cx="2649600" cy="2649600"/>
          </a:xfrm>
        </p:spPr>
        <p:txBody>
          <a:bodyPr>
            <a:normAutofit/>
          </a:bodyPr>
          <a:lstStyle/>
          <a:p>
            <a:r>
              <a:rPr lang="en-US"/>
              <a:t>Click icon to add picture</a:t>
            </a:r>
            <a:endParaRPr lang="en-GB"/>
          </a:p>
        </p:txBody>
      </p:sp>
      <p:pic>
        <p:nvPicPr>
          <p:cNvPr id="14" name="Picture 13">
            <a:extLst>
              <a:ext uri="{FF2B5EF4-FFF2-40B4-BE49-F238E27FC236}">
                <a16:creationId xmlns:a16="http://schemas.microsoft.com/office/drawing/2014/main" id="{D49C4022-4F4A-430D-A070-E0B79CD94BE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2"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7604837"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2"/>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2"/>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14034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 column + images blu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7" name="Picture 6">
            <a:extLst>
              <a:ext uri="{FF2B5EF4-FFF2-40B4-BE49-F238E27FC236}">
                <a16:creationId xmlns:a16="http://schemas.microsoft.com/office/drawing/2014/main" id="{D2DAE4F6-7569-485C-AF25-181A6D100B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1082"/>
            <a:ext cx="12192000" cy="6336792"/>
          </a:xfrm>
          <a:prstGeom prst="rect">
            <a:avLst/>
          </a:prstGeom>
        </p:spPr>
      </p:pic>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accent3"/>
                </a:solidFill>
              </a:defRPr>
            </a:lvl1pPr>
          </a:lstStyle>
          <a:p>
            <a:r>
              <a:rPr lang="en-US"/>
              <a:t>Click to edit Master title style</a:t>
            </a:r>
            <a:endParaRPr lang="en-GB" dirty="0"/>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9025200" y="522000"/>
            <a:ext cx="2649600" cy="2649600"/>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024937" y="3380400"/>
            <a:ext cx="2649600" cy="2649600"/>
          </a:xfrm>
        </p:spPr>
        <p:txBody>
          <a:bodyPr>
            <a:normAutofit/>
          </a:bodyPr>
          <a:lstStyle/>
          <a:p>
            <a:r>
              <a:rPr lang="en-US"/>
              <a:t>Click icon to add picture</a:t>
            </a:r>
            <a:endParaRPr lang="en-GB"/>
          </a:p>
        </p:txBody>
      </p:sp>
      <p:pic>
        <p:nvPicPr>
          <p:cNvPr id="14" name="Picture 13">
            <a:extLst>
              <a:ext uri="{FF2B5EF4-FFF2-40B4-BE49-F238E27FC236}">
                <a16:creationId xmlns:a16="http://schemas.microsoft.com/office/drawing/2014/main" id="{D49C4022-4F4A-430D-A070-E0B79CD94BE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3"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7589072"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3"/>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3"/>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05551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1 column + images blu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7" name="Picture 6">
            <a:extLst>
              <a:ext uri="{FF2B5EF4-FFF2-40B4-BE49-F238E27FC236}">
                <a16:creationId xmlns:a16="http://schemas.microsoft.com/office/drawing/2014/main" id="{D2DAE4F6-7569-485C-AF25-181A6D100B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1082"/>
            <a:ext cx="12192000" cy="6336792"/>
          </a:xfrm>
          <a:prstGeom prst="rect">
            <a:avLst/>
          </a:prstGeom>
        </p:spPr>
      </p:pic>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tx2"/>
                </a:solidFill>
              </a:defRPr>
            </a:lvl1pPr>
          </a:lstStyle>
          <a:p>
            <a:r>
              <a:rPr lang="en-US"/>
              <a:t>Click to edit Master title style</a:t>
            </a:r>
            <a:endParaRPr lang="en-GB" dirty="0"/>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9025200" y="522000"/>
            <a:ext cx="2649600" cy="2649600"/>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024937" y="3380400"/>
            <a:ext cx="2649600" cy="2649600"/>
          </a:xfrm>
        </p:spPr>
        <p:txBody>
          <a:bodyPr>
            <a:normAutofit/>
          </a:bodyPr>
          <a:lstStyle/>
          <a:p>
            <a:r>
              <a:rPr lang="en-US"/>
              <a:t>Click icon to add picture</a:t>
            </a:r>
            <a:endParaRPr lang="en-GB"/>
          </a:p>
        </p:txBody>
      </p:sp>
      <p:pic>
        <p:nvPicPr>
          <p:cNvPr id="14" name="Picture 13">
            <a:extLst>
              <a:ext uri="{FF2B5EF4-FFF2-40B4-BE49-F238E27FC236}">
                <a16:creationId xmlns:a16="http://schemas.microsoft.com/office/drawing/2014/main" id="{D49C4022-4F4A-430D-A070-E0B79CD94BE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2"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759695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5"/>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5"/>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78957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99456" y="274638"/>
            <a:ext cx="8306909" cy="1143000"/>
          </a:xfrm>
        </p:spPr>
        <p:txBody>
          <a:bodyPr>
            <a:noAutofit/>
          </a:bodyPr>
          <a:lstStyle>
            <a:lvl1pPr algn="l">
              <a:defRPr sz="4800" baseline="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0C3EE2-A68C-478E-AF06-C5E4D2222533}" type="datetimeFigureOut">
              <a:rPr lang="en-US" smtClean="0"/>
              <a:pPr/>
              <a:t>10/16/22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2080C-E004-4143-AD4C-B17D0C1AA287}" type="slidenum">
              <a:rPr lang="en-US" smtClean="0"/>
              <a:pPr/>
              <a:t>‹#›</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rcRect l="5989" r="80035"/>
          <a:stretch>
            <a:fillRect/>
          </a:stretch>
        </p:blipFill>
        <p:spPr bwMode="auto">
          <a:xfrm>
            <a:off x="1" y="-19049"/>
            <a:ext cx="695400" cy="687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 y="2947367"/>
            <a:ext cx="695399" cy="94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50981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80C3EE2-A68C-478E-AF06-C5E4D2222533}" type="datetimeFigureOut">
              <a:rPr lang="en-US" smtClean="0"/>
              <a:pPr/>
              <a:t>10/16/22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72080C-E004-4143-AD4C-B17D0C1AA287}" type="slidenum">
              <a:rPr lang="en-US" smtClean="0"/>
              <a:pPr/>
              <a:t>‹#›</a:t>
            </a:fld>
            <a:endParaRPr lang="en-US"/>
          </a:p>
        </p:txBody>
      </p:sp>
      <p:grpSp>
        <p:nvGrpSpPr>
          <p:cNvPr id="8" name="Group 7">
            <a:extLst>
              <a:ext uri="{FF2B5EF4-FFF2-40B4-BE49-F238E27FC236}">
                <a16:creationId xmlns:a16="http://schemas.microsoft.com/office/drawing/2014/main" id="{20EED9B0-7E20-4C9E-9FAF-E008BF7AB359}"/>
              </a:ext>
            </a:extLst>
          </p:cNvPr>
          <p:cNvGrpSpPr/>
          <p:nvPr userDrawn="1"/>
        </p:nvGrpSpPr>
        <p:grpSpPr>
          <a:xfrm>
            <a:off x="1" y="-19049"/>
            <a:ext cx="695400" cy="6877050"/>
            <a:chOff x="1" y="-15875"/>
            <a:chExt cx="521550" cy="5730875"/>
          </a:xfrm>
        </p:grpSpPr>
        <p:pic>
          <p:nvPicPr>
            <p:cNvPr id="9" name="Picture 8">
              <a:extLst>
                <a:ext uri="{FF2B5EF4-FFF2-40B4-BE49-F238E27FC236}">
                  <a16:creationId xmlns:a16="http://schemas.microsoft.com/office/drawing/2014/main" id="{97F9DB8D-ABB3-4F35-B14A-5259918DEA3D}"/>
                </a:ext>
              </a:extLst>
            </p:cNvPr>
            <p:cNvPicPr>
              <a:picLocks noChangeAspect="1"/>
            </p:cNvPicPr>
            <p:nvPr userDrawn="1"/>
          </p:nvPicPr>
          <p:blipFill>
            <a:blip r:embed="rId2">
              <a:extLst>
                <a:ext uri="{28A0092B-C50C-407E-A947-70E740481C1C}">
                  <a14:useLocalDpi xmlns:a14="http://schemas.microsoft.com/office/drawing/2010/main" val="0"/>
                </a:ext>
              </a:extLst>
            </a:blip>
            <a:srcRect l="5989" r="80035"/>
            <a:stretch>
              <a:fillRect/>
            </a:stretch>
          </p:blipFill>
          <p:spPr bwMode="auto">
            <a:xfrm>
              <a:off x="1" y="-15875"/>
              <a:ext cx="521550"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a:extLst>
                <a:ext uri="{FF2B5EF4-FFF2-40B4-BE49-F238E27FC236}">
                  <a16:creationId xmlns:a16="http://schemas.microsoft.com/office/drawing/2014/main" id="{0D839721-BCB4-4BD9-9903-3A8C4E2A92C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 y="2456139"/>
              <a:ext cx="521549" cy="785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224372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ookPast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76200"/>
            <a:ext cx="12192000" cy="632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35287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99456" y="274638"/>
            <a:ext cx="8256917" cy="1143000"/>
          </a:xfrm>
        </p:spPr>
        <p:txBody>
          <a:bodyPr>
            <a:normAutofit/>
          </a:bodyPr>
          <a:lstStyle>
            <a:lvl1pPr>
              <a:defRPr sz="4800" baseline="0"/>
            </a:lvl1pPr>
          </a:lstStyle>
          <a:p>
            <a:r>
              <a:rPr lang="en-US"/>
              <a:t>Click to edit Master title style</a:t>
            </a:r>
            <a:endParaRPr lang="en-US" dirty="0"/>
          </a:p>
        </p:txBody>
      </p:sp>
      <p:sp>
        <p:nvSpPr>
          <p:cNvPr id="3" name="Content Placeholder 2"/>
          <p:cNvSpPr>
            <a:spLocks noGrp="1"/>
          </p:cNvSpPr>
          <p:nvPr>
            <p:ph sz="half" idx="1"/>
          </p:nvPr>
        </p:nvSpPr>
        <p:spPr>
          <a:xfrm>
            <a:off x="1199456" y="1600201"/>
            <a:ext cx="5088565" cy="4525963"/>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76053" y="1600201"/>
            <a:ext cx="5006347" cy="4525963"/>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80C3EE2-A68C-478E-AF06-C5E4D2222533}" type="datetimeFigureOut">
              <a:rPr lang="en-US" smtClean="0"/>
              <a:pPr/>
              <a:t>10/16/22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72080C-E004-4143-AD4C-B17D0C1AA287}" type="slidenum">
              <a:rPr lang="en-US" smtClean="0"/>
              <a:pPr/>
              <a:t>‹#›</a:t>
            </a:fld>
            <a:endParaRPr lang="en-US"/>
          </a:p>
        </p:txBody>
      </p:sp>
      <p:grpSp>
        <p:nvGrpSpPr>
          <p:cNvPr id="12" name="Group 11">
            <a:extLst>
              <a:ext uri="{FF2B5EF4-FFF2-40B4-BE49-F238E27FC236}">
                <a16:creationId xmlns:a16="http://schemas.microsoft.com/office/drawing/2014/main" id="{B0875AC1-A6E4-4B38-B4F5-95BE43E06104}"/>
              </a:ext>
            </a:extLst>
          </p:cNvPr>
          <p:cNvGrpSpPr/>
          <p:nvPr userDrawn="1"/>
        </p:nvGrpSpPr>
        <p:grpSpPr>
          <a:xfrm>
            <a:off x="1" y="-19049"/>
            <a:ext cx="695400" cy="6877050"/>
            <a:chOff x="1" y="-15875"/>
            <a:chExt cx="521550" cy="5730875"/>
          </a:xfrm>
        </p:grpSpPr>
        <p:pic>
          <p:nvPicPr>
            <p:cNvPr id="13" name="Picture 12">
              <a:extLst>
                <a:ext uri="{FF2B5EF4-FFF2-40B4-BE49-F238E27FC236}">
                  <a16:creationId xmlns:a16="http://schemas.microsoft.com/office/drawing/2014/main" id="{5B194C76-D8D7-416B-8F9C-F0259F77E9DC}"/>
                </a:ext>
              </a:extLst>
            </p:cNvPr>
            <p:cNvPicPr>
              <a:picLocks noChangeAspect="1"/>
            </p:cNvPicPr>
            <p:nvPr userDrawn="1"/>
          </p:nvPicPr>
          <p:blipFill>
            <a:blip r:embed="rId2">
              <a:extLst>
                <a:ext uri="{28A0092B-C50C-407E-A947-70E740481C1C}">
                  <a14:useLocalDpi xmlns:a14="http://schemas.microsoft.com/office/drawing/2010/main" val="0"/>
                </a:ext>
              </a:extLst>
            </a:blip>
            <a:srcRect l="5989" r="80035"/>
            <a:stretch>
              <a:fillRect/>
            </a:stretch>
          </p:blipFill>
          <p:spPr bwMode="auto">
            <a:xfrm>
              <a:off x="1" y="-15875"/>
              <a:ext cx="521550"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033AFA32-9306-4B63-8378-F04BD7C6672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 y="2456139"/>
              <a:ext cx="521549" cy="785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5190682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C3EE2-A68C-478E-AF06-C5E4D2222533}" type="datetimeFigureOut">
              <a:rPr lang="en-US" smtClean="0"/>
              <a:pPr/>
              <a:t>10/16/22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72080C-E004-4143-AD4C-B17D0C1AA287}" type="slidenum">
              <a:rPr lang="en-US" smtClean="0"/>
              <a:pPr/>
              <a:t>‹#›</a:t>
            </a:fld>
            <a:endParaRPr lang="en-US"/>
          </a:p>
        </p:txBody>
      </p:sp>
      <p:grpSp>
        <p:nvGrpSpPr>
          <p:cNvPr id="7" name="Group 6">
            <a:extLst>
              <a:ext uri="{FF2B5EF4-FFF2-40B4-BE49-F238E27FC236}">
                <a16:creationId xmlns:a16="http://schemas.microsoft.com/office/drawing/2014/main" id="{CDA78D2C-00C1-4B50-B361-498E78513A05}"/>
              </a:ext>
            </a:extLst>
          </p:cNvPr>
          <p:cNvGrpSpPr/>
          <p:nvPr userDrawn="1"/>
        </p:nvGrpSpPr>
        <p:grpSpPr>
          <a:xfrm>
            <a:off x="1" y="-19049"/>
            <a:ext cx="695400" cy="6877050"/>
            <a:chOff x="1" y="-15875"/>
            <a:chExt cx="521550" cy="5730875"/>
          </a:xfrm>
        </p:grpSpPr>
        <p:pic>
          <p:nvPicPr>
            <p:cNvPr id="8" name="Picture 7">
              <a:extLst>
                <a:ext uri="{FF2B5EF4-FFF2-40B4-BE49-F238E27FC236}">
                  <a16:creationId xmlns:a16="http://schemas.microsoft.com/office/drawing/2014/main" id="{2879FE55-E1E1-455A-9EFE-AD080E2800A9}"/>
                </a:ext>
              </a:extLst>
            </p:cNvPr>
            <p:cNvPicPr>
              <a:picLocks noChangeAspect="1"/>
            </p:cNvPicPr>
            <p:nvPr userDrawn="1"/>
          </p:nvPicPr>
          <p:blipFill>
            <a:blip r:embed="rId2">
              <a:extLst>
                <a:ext uri="{28A0092B-C50C-407E-A947-70E740481C1C}">
                  <a14:useLocalDpi xmlns:a14="http://schemas.microsoft.com/office/drawing/2010/main" val="0"/>
                </a:ext>
              </a:extLst>
            </a:blip>
            <a:srcRect l="5989" r="80035"/>
            <a:stretch>
              <a:fillRect/>
            </a:stretch>
          </p:blipFill>
          <p:spPr bwMode="auto">
            <a:xfrm>
              <a:off x="1" y="-15875"/>
              <a:ext cx="521550"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a:extLst>
                <a:ext uri="{FF2B5EF4-FFF2-40B4-BE49-F238E27FC236}">
                  <a16:creationId xmlns:a16="http://schemas.microsoft.com/office/drawing/2014/main" id="{1E5A3380-8BE5-4BA4-AA43-CD7D28BE8FF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 y="2456139"/>
              <a:ext cx="521549" cy="785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13285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yellow whi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F77D4D-E681-40D2-88A8-3771083787E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31200" y="1166400"/>
            <a:ext cx="6098400" cy="4658373"/>
          </a:xfrm>
          <a:prstGeom prst="rect">
            <a:avLst/>
          </a:prstGeom>
        </p:spPr>
      </p:pic>
      <p:sp>
        <p:nvSpPr>
          <p:cNvPr id="2"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lvl1pPr>
          </a:lstStyle>
          <a:p>
            <a:r>
              <a:rPr lang="en-US"/>
              <a:t>Click to edit Master title style</a:t>
            </a:r>
            <a:endParaRPr lang="en-GB" dirty="0"/>
          </a:p>
        </p:txBody>
      </p:sp>
      <p:sp>
        <p:nvSpPr>
          <p:cNvPr id="4"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2070"/>
            </a:lvl1pPr>
          </a:lstStyle>
          <a:p>
            <a:fld id="{AB946FCE-CD33-40F3-99C8-62083596779E}" type="datetime4">
              <a:rPr lang="en-GB" smtClean="0"/>
              <a:pPr/>
              <a:t>16 October 2022</a:t>
            </a:fld>
            <a:endParaRPr lang="en-GB" dirty="0"/>
          </a:p>
        </p:txBody>
      </p:sp>
      <p:pic>
        <p:nvPicPr>
          <p:cNvPr id="10" name="Picture 9">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66000" y="392400"/>
            <a:ext cx="3466800" cy="902130"/>
          </a:xfrm>
          <a:prstGeom prst="rect">
            <a:avLst/>
          </a:prstGeom>
        </p:spPr>
      </p:pic>
    </p:spTree>
    <p:extLst>
      <p:ext uri="{BB962C8B-B14F-4D97-AF65-F5344CB8AC3E}">
        <p14:creationId xmlns:p14="http://schemas.microsoft.com/office/powerpoint/2010/main" val="2325746017"/>
      </p:ext>
    </p:extLst>
  </p:cSld>
  <p:clrMapOvr>
    <a:masterClrMapping/>
  </p:clrMapOvr>
  <p:hf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green black">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058895" y="1177025"/>
            <a:ext cx="6032500" cy="4635500"/>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16 October 2022</a:t>
            </a:fld>
            <a:endParaRPr lang="en-GB" dirty="0"/>
          </a:p>
        </p:txBody>
      </p:sp>
      <p:pic>
        <p:nvPicPr>
          <p:cNvPr id="12" name="Picture 11">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6000" y="392400"/>
            <a:ext cx="3466799" cy="902130"/>
          </a:xfrm>
          <a:prstGeom prst="rect">
            <a:avLst/>
          </a:prstGeom>
        </p:spPr>
      </p:pic>
    </p:spTree>
    <p:extLst>
      <p:ext uri="{BB962C8B-B14F-4D97-AF65-F5344CB8AC3E}">
        <p14:creationId xmlns:p14="http://schemas.microsoft.com/office/powerpoint/2010/main" val="3436166468"/>
      </p:ext>
    </p:extLst>
  </p:cSld>
  <p:clrMapOvr>
    <a:overrideClrMapping bg1="dk1" tx1="lt1" bg2="dk2" tx2="lt2" accent1="accent1" accent2="accent2" accent3="accent3" accent4="accent4" accent5="accent5" accent6="accent6" hlink="hlink" folHlink="folHlink"/>
  </p:clrMapOvr>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coral black">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461" y="1170972"/>
            <a:ext cx="6078914" cy="4666641"/>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16 October 2022</a:t>
            </a:fld>
            <a:endParaRPr lang="en-GB" dirty="0"/>
          </a:p>
        </p:txBody>
      </p:sp>
      <p:pic>
        <p:nvPicPr>
          <p:cNvPr id="12" name="Picture 11">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6000" y="392400"/>
            <a:ext cx="3466799" cy="902130"/>
          </a:xfrm>
          <a:prstGeom prst="rect">
            <a:avLst/>
          </a:prstGeom>
        </p:spPr>
      </p:pic>
    </p:spTree>
  </p:cSld>
  <p:clrMapOvr>
    <a:overrideClrMapping bg1="dk1" tx1="lt1" bg2="dk2" tx2="lt2" accent1="accent1" accent2="accent2" accent3="accent3" accent4="accent4" accent5="accent5" accent6="accent6" hlink="hlink" folHlink="folHlink"/>
  </p:clrMapOvr>
  <p:hf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blue black">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3364" y="1165136"/>
            <a:ext cx="6105467" cy="4687025"/>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16 October 2022</a:t>
            </a:fld>
            <a:endParaRPr lang="en-GB" dirty="0"/>
          </a:p>
        </p:txBody>
      </p:sp>
      <p:pic>
        <p:nvPicPr>
          <p:cNvPr id="12" name="Picture 11">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6000" y="392400"/>
            <a:ext cx="3466799" cy="902130"/>
          </a:xfrm>
          <a:prstGeom prst="rect">
            <a:avLst/>
          </a:prstGeom>
        </p:spPr>
      </p:pic>
    </p:spTree>
  </p:cSld>
  <p:clrMapOvr>
    <a:overrideClrMapping bg1="dk1" tx1="lt1" bg2="dk2" tx2="lt2" accent1="accent1" accent2="accent2" accent3="accent3" accent4="accent4" accent5="accent5" accent6="accent6" hlink="hlink" folHlink="folHlink"/>
  </p:clrMapOvr>
  <p:hf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yellow on black">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F77D4D-E681-40D2-88A8-3771083787E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31200" y="1166400"/>
            <a:ext cx="6098400" cy="4658373"/>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16 October 2022</a:t>
            </a:fld>
            <a:endParaRPr lang="en-GB" dirty="0"/>
          </a:p>
        </p:txBody>
      </p:sp>
      <p:pic>
        <p:nvPicPr>
          <p:cNvPr id="12" name="Picture 11">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6000" y="392400"/>
            <a:ext cx="3466799" cy="902130"/>
          </a:xfrm>
          <a:prstGeom prst="rect">
            <a:avLst/>
          </a:prstGeom>
        </p:spPr>
      </p:pic>
    </p:spTree>
    <p:extLst>
      <p:ext uri="{BB962C8B-B14F-4D97-AF65-F5344CB8AC3E}">
        <p14:creationId xmlns:p14="http://schemas.microsoft.com/office/powerpoint/2010/main" val="2851259873"/>
      </p:ext>
    </p:extLst>
  </p:cSld>
  <p:clrMapOvr>
    <a:overrideClrMapping bg1="dk1" tx1="lt1" bg2="dk2" tx2="lt2" accent1="accent1" accent2="accent2" accent3="accent3" accent4="accent4" accent5="accent5" accent6="accent6" hlink="hlink" folHlink="folHlink"/>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 column - teal chevron">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20000"/>
          </a:blip>
          <a:stretch>
            <a:fillRect/>
          </a:stretch>
        </p:blipFill>
        <p:spPr>
          <a:xfrm>
            <a:off x="3060500" y="1168999"/>
            <a:ext cx="6065892" cy="4661159"/>
          </a:xfrm>
          <a:prstGeom prst="rect">
            <a:avLst/>
          </a:prstGeom>
        </p:spPr>
      </p:pic>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1"/>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1"/>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5"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1"/>
                </a:solidFill>
              </a:defRPr>
            </a:lvl1pPr>
          </a:lstStyle>
          <a:p>
            <a:pPr lvl="0">
              <a:lnSpc>
                <a:spcPts val="3250"/>
              </a:lnSpc>
            </a:pPr>
            <a:r>
              <a:rPr lang="en-US"/>
              <a:t>Click to edit Master title style</a:t>
            </a:r>
            <a:endParaRPr lang="en-GB" dirty="0"/>
          </a:p>
        </p:txBody>
      </p:sp>
    </p:spTree>
    <p:extLst>
      <p:ext uri="{BB962C8B-B14F-4D97-AF65-F5344CB8AC3E}">
        <p14:creationId xmlns:p14="http://schemas.microsoft.com/office/powerpoint/2010/main" val="237111943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467F51-63F9-424B-86F7-4550E020CBFA}"/>
              </a:ext>
            </a:extLst>
          </p:cNvPr>
          <p:cNvSpPr/>
          <p:nvPr userDrawn="1"/>
        </p:nvSpPr>
        <p:spPr>
          <a:xfrm>
            <a:off x="0" y="6356350"/>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7E49949C-032B-4962-BA88-8221C63BD126}"/>
              </a:ext>
            </a:extLst>
          </p:cNvPr>
          <p:cNvPicPr>
            <a:picLocks noChangeAspect="1"/>
          </p:cNvPicPr>
          <p:nvPr userDrawn="1"/>
        </p:nvPicPr>
        <p:blipFill>
          <a:blip r:embed="rId41" cstate="print">
            <a:extLst>
              <a:ext uri="{28A0092B-C50C-407E-A947-70E740481C1C}">
                <a14:useLocalDpi xmlns:a14="http://schemas.microsoft.com/office/drawing/2010/main"/>
              </a:ext>
            </a:extLst>
          </a:blip>
          <a:stretch>
            <a:fillRect/>
          </a:stretch>
        </p:blipFill>
        <p:spPr>
          <a:xfrm>
            <a:off x="522" y="6354252"/>
            <a:ext cx="12192000" cy="521208"/>
          </a:xfrm>
          <a:prstGeom prst="rect">
            <a:avLst/>
          </a:prstGeom>
        </p:spPr>
      </p:pic>
      <p:sp>
        <p:nvSpPr>
          <p:cNvPr id="2" name="Title Placeholder 1">
            <a:extLst>
              <a:ext uri="{FF2B5EF4-FFF2-40B4-BE49-F238E27FC236}">
                <a16:creationId xmlns:a16="http://schemas.microsoft.com/office/drawing/2014/main" id="{1335CBDB-6176-4738-A036-C5134459BA53}"/>
              </a:ext>
            </a:extLst>
          </p:cNvPr>
          <p:cNvSpPr>
            <a:spLocks noGrp="1"/>
          </p:cNvSpPr>
          <p:nvPr>
            <p:ph type="title"/>
          </p:nvPr>
        </p:nvSpPr>
        <p:spPr>
          <a:xfrm>
            <a:off x="522000" y="842399"/>
            <a:ext cx="6312352" cy="7200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EA9AE029-C9A2-44B5-A06D-810747293FEB}"/>
              </a:ext>
            </a:extLst>
          </p:cNvPr>
          <p:cNvSpPr>
            <a:spLocks noGrp="1"/>
          </p:cNvSpPr>
          <p:nvPr>
            <p:ph type="body" idx="1"/>
          </p:nvPr>
        </p:nvSpPr>
        <p:spPr>
          <a:xfrm>
            <a:off x="522000" y="2854800"/>
            <a:ext cx="5479200" cy="3178800"/>
          </a:xfrm>
          <a:prstGeom prst="rect">
            <a:avLst/>
          </a:prstGeom>
        </p:spPr>
        <p:txBody>
          <a:bodyPr vert="horz" lIns="0" tIns="331200" rIns="0" bIns="0" rtlCol="0">
            <a:normAutofit/>
          </a:bodyPr>
          <a:lstStyle/>
          <a:p>
            <a:pPr lvl="0"/>
            <a:r>
              <a:rPr lang="en-US" dirty="0"/>
              <a:t>Edit Master text styles</a:t>
            </a:r>
          </a:p>
          <a:p>
            <a:pPr lvl="4"/>
            <a:r>
              <a:rPr lang="en-US" dirty="0"/>
              <a:t>Second level</a:t>
            </a:r>
          </a:p>
          <a:p>
            <a:pPr lvl="5"/>
            <a:r>
              <a:rPr lang="en-US" dirty="0"/>
              <a:t>Third level</a:t>
            </a:r>
          </a:p>
          <a:p>
            <a:pPr lvl="6"/>
            <a:r>
              <a:rPr lang="en-US" dirty="0"/>
              <a:t>Fourth level</a:t>
            </a:r>
          </a:p>
          <a:p>
            <a:pPr lvl="7"/>
            <a:r>
              <a:rPr lang="en-US" dirty="0"/>
              <a:t>Fifth level</a:t>
            </a:r>
          </a:p>
          <a:p>
            <a:pPr lvl="6"/>
            <a:endParaRPr lang="en-US" dirty="0"/>
          </a:p>
        </p:txBody>
      </p:sp>
      <p:sp>
        <p:nvSpPr>
          <p:cNvPr id="6" name="Slide Number Placeholder 5">
            <a:extLst>
              <a:ext uri="{FF2B5EF4-FFF2-40B4-BE49-F238E27FC236}">
                <a16:creationId xmlns:a16="http://schemas.microsoft.com/office/drawing/2014/main" id="{0ABE8D43-A09F-4BD7-9F21-D97AA8CFC7C6}"/>
              </a:ext>
            </a:extLst>
          </p:cNvPr>
          <p:cNvSpPr>
            <a:spLocks noGrp="1"/>
          </p:cNvSpPr>
          <p:nvPr>
            <p:ph type="sldNum" sz="quarter" idx="4"/>
          </p:nvPr>
        </p:nvSpPr>
        <p:spPr>
          <a:xfrm>
            <a:off x="11174400" y="6364031"/>
            <a:ext cx="500400" cy="501650"/>
          </a:xfrm>
          <a:prstGeom prst="rect">
            <a:avLst/>
          </a:prstGeom>
        </p:spPr>
        <p:txBody>
          <a:bodyPr vert="horz" lIns="0" tIns="0" rIns="0" bIns="0" rtlCol="0" anchor="ctr">
            <a:noAutofit/>
          </a:bodyPr>
          <a:lstStyle>
            <a:lvl1pPr algn="r">
              <a:lnSpc>
                <a:spcPts val="1900"/>
              </a:lnSpc>
              <a:defRPr sz="900">
                <a:solidFill>
                  <a:schemeClr val="bg1"/>
                </a:solidFill>
              </a:defRPr>
            </a:lvl1pPr>
          </a:lstStyle>
          <a:p>
            <a:fld id="{E3865ED3-5985-4D19-8FFA-E2B1DCF4EC52}" type="slidenum">
              <a:rPr lang="en-GB" smtClean="0"/>
              <a:pPr/>
              <a:t>‹#›</a:t>
            </a:fld>
            <a:endParaRPr lang="en-GB"/>
          </a:p>
        </p:txBody>
      </p:sp>
      <p:pic>
        <p:nvPicPr>
          <p:cNvPr id="10" name="Picture 9">
            <a:extLst>
              <a:ext uri="{FF2B5EF4-FFF2-40B4-BE49-F238E27FC236}">
                <a16:creationId xmlns:a16="http://schemas.microsoft.com/office/drawing/2014/main" id="{F39F61ED-D5C0-49FE-9DE8-4A354910D4A5}"/>
              </a:ext>
            </a:extLst>
          </p:cNvPr>
          <p:cNvPicPr>
            <a:picLocks noChangeAspect="1"/>
          </p:cNvPicPr>
          <p:nvPr userDrawn="1"/>
        </p:nvPicPr>
        <p:blipFill>
          <a:blip r:embed="rId42"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Tree>
    <p:extLst>
      <p:ext uri="{BB962C8B-B14F-4D97-AF65-F5344CB8AC3E}">
        <p14:creationId xmlns:p14="http://schemas.microsoft.com/office/powerpoint/2010/main" val="4232719018"/>
      </p:ext>
    </p:extLst>
  </p:cSld>
  <p:clrMap bg1="lt1" tx1="dk1" bg2="lt2" tx2="dk2" accent1="accent1" accent2="accent2" accent3="accent3" accent4="accent4" accent5="accent5" accent6="accent6" hlink="hlink" folHlink="folHlink"/>
  <p:sldLayoutIdLst>
    <p:sldLayoutId id="2147483669" r:id="rId1"/>
    <p:sldLayoutId id="2147483680" r:id="rId2"/>
    <p:sldLayoutId id="2147483691" r:id="rId3"/>
    <p:sldLayoutId id="2147483696" r:id="rId4"/>
    <p:sldLayoutId id="2147483670" r:id="rId5"/>
    <p:sldLayoutId id="2147483679" r:id="rId6"/>
    <p:sldLayoutId id="2147483689" r:id="rId7"/>
    <p:sldLayoutId id="2147483700" r:id="rId8"/>
    <p:sldLayoutId id="2147483658" r:id="rId9"/>
    <p:sldLayoutId id="2147483681" r:id="rId10"/>
    <p:sldLayoutId id="2147483707" r:id="rId11"/>
    <p:sldLayoutId id="2147483701" r:id="rId12"/>
    <p:sldLayoutId id="2147483655" r:id="rId13"/>
    <p:sldLayoutId id="2147483677" r:id="rId14"/>
    <p:sldLayoutId id="2147483692" r:id="rId15"/>
    <p:sldLayoutId id="2147483703" r:id="rId16"/>
    <p:sldLayoutId id="2147483676" r:id="rId17"/>
    <p:sldLayoutId id="2147483661" r:id="rId18"/>
    <p:sldLayoutId id="2147483687" r:id="rId19"/>
    <p:sldLayoutId id="2147483688" r:id="rId20"/>
    <p:sldLayoutId id="2147483702" r:id="rId21"/>
    <p:sldLayoutId id="2147483708" r:id="rId22"/>
    <p:sldLayoutId id="2147483666" r:id="rId23"/>
    <p:sldLayoutId id="2147483686" r:id="rId24"/>
    <p:sldLayoutId id="2147483695" r:id="rId25"/>
    <p:sldLayoutId id="2147483704" r:id="rId26"/>
    <p:sldLayoutId id="2147483653" r:id="rId27"/>
    <p:sldLayoutId id="2147483684" r:id="rId28"/>
    <p:sldLayoutId id="2147483693" r:id="rId29"/>
    <p:sldLayoutId id="2147483705" r:id="rId30"/>
    <p:sldLayoutId id="2147483663" r:id="rId31"/>
    <p:sldLayoutId id="2147483685" r:id="rId32"/>
    <p:sldLayoutId id="2147483694" r:id="rId33"/>
    <p:sldLayoutId id="2147483706" r:id="rId34"/>
    <p:sldLayoutId id="2147483709" r:id="rId35"/>
    <p:sldLayoutId id="2147483710" r:id="rId36"/>
    <p:sldLayoutId id="2147483711" r:id="rId37"/>
    <p:sldLayoutId id="2147483712" r:id="rId38"/>
    <p:sldLayoutId id="2147483713" r:id="rId39"/>
  </p:sldLayoutIdLst>
  <p:txStyles>
    <p:titleStyle>
      <a:lvl1pPr algn="l" defTabSz="914400" rtl="0" eaLnBrk="1" latinLnBrk="0" hangingPunct="1">
        <a:lnSpc>
          <a:spcPts val="3250"/>
        </a:lnSpc>
        <a:spcBef>
          <a:spcPct val="0"/>
        </a:spcBef>
        <a:buNone/>
        <a:defRPr sz="345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371"/>
        </a:spcAft>
        <a:buFontTx/>
        <a:buNone/>
        <a:defRPr sz="2400" u="none" kern="1200">
          <a:solidFill>
            <a:schemeClr val="tx1"/>
          </a:solidFill>
          <a:latin typeface="+mj-lt"/>
          <a:ea typeface="+mn-ea"/>
          <a:cs typeface="+mn-cs"/>
        </a:defRPr>
      </a:lvl1pPr>
      <a:lvl2pPr marL="0" indent="-216000" algn="l" defTabSz="914400" rtl="0" eaLnBrk="1" latinLnBrk="0" hangingPunct="1">
        <a:lnSpc>
          <a:spcPct val="100000"/>
        </a:lnSpc>
        <a:spcBef>
          <a:spcPts val="0"/>
        </a:spcBef>
        <a:spcAft>
          <a:spcPts val="371"/>
        </a:spcAft>
        <a:buFont typeface="Arial" panose="020B0604020202020204" pitchFamily="34" charset="0"/>
        <a:buNone/>
        <a:defRPr sz="2400" b="0" i="0" u="none" kern="1200">
          <a:solidFill>
            <a:schemeClr val="tx1"/>
          </a:solidFill>
          <a:latin typeface="+mn-lt"/>
          <a:ea typeface="+mn-ea"/>
          <a:cs typeface="+mn-cs"/>
        </a:defRPr>
      </a:lvl2pPr>
      <a:lvl3pPr marL="0" indent="0" algn="l" defTabSz="914400" rtl="0" eaLnBrk="1" latinLnBrk="0" hangingPunct="1">
        <a:lnSpc>
          <a:spcPct val="100000"/>
        </a:lnSpc>
        <a:spcBef>
          <a:spcPts val="0"/>
        </a:spcBef>
        <a:spcAft>
          <a:spcPts val="371"/>
        </a:spcAft>
        <a:buSzPct val="90000"/>
        <a:buFont typeface="Wingdings" panose="05000000000000000000" pitchFamily="2" charset="2"/>
        <a:buNone/>
        <a:defRPr sz="2400" b="0" u="none" kern="1200">
          <a:solidFill>
            <a:schemeClr val="tx1"/>
          </a:solidFill>
          <a:latin typeface="+mn-lt"/>
          <a:ea typeface="+mn-ea"/>
          <a:cs typeface="+mn-cs"/>
        </a:defRPr>
      </a:lvl3pPr>
      <a:lvl4pPr marL="0" indent="0" algn="l" defTabSz="914400" rtl="0" eaLnBrk="1" latinLnBrk="0" hangingPunct="1">
        <a:lnSpc>
          <a:spcPts val="2100"/>
        </a:lnSpc>
        <a:spcBef>
          <a:spcPts val="0"/>
        </a:spcBef>
        <a:spcAft>
          <a:spcPts val="371"/>
        </a:spcAft>
        <a:buSzPct val="90000"/>
        <a:buFont typeface="Wingdings" panose="05000000000000000000" pitchFamily="2" charset="2"/>
        <a:buNone/>
        <a:defRPr sz="1700" u="sng" kern="1200">
          <a:solidFill>
            <a:schemeClr val="tx1"/>
          </a:solidFill>
          <a:latin typeface="+mn-lt"/>
          <a:ea typeface="+mn-ea"/>
          <a:cs typeface="+mn-cs"/>
        </a:defRPr>
      </a:lvl4pPr>
      <a:lvl5pPr marL="432000" indent="-288000" algn="l" defTabSz="914400" rtl="0" eaLnBrk="1" latinLnBrk="0" hangingPunct="1">
        <a:lnSpc>
          <a:spcPct val="100000"/>
        </a:lnSpc>
        <a:spcBef>
          <a:spcPts val="0"/>
        </a:spcBef>
        <a:spcAft>
          <a:spcPts val="371"/>
        </a:spcAft>
        <a:buSzPct val="90000"/>
        <a:buFont typeface="Wingdings" panose="05000000000000000000" pitchFamily="2" charset="2"/>
        <a:buChar char="n"/>
        <a:tabLst/>
        <a:defRPr lang="en-US" sz="2400" kern="1200" dirty="0">
          <a:solidFill>
            <a:schemeClr val="tx1"/>
          </a:solidFill>
          <a:latin typeface="+mn-lt"/>
          <a:ea typeface="+mn-ea"/>
          <a:cs typeface="+mn-cs"/>
        </a:defRPr>
      </a:lvl5pPr>
      <a:lvl6pPr marL="576000" marR="0" indent="-216000" algn="l" defTabSz="914400" rtl="0" eaLnBrk="1" fontAlgn="auto" latinLnBrk="0" hangingPunct="1">
        <a:lnSpc>
          <a:spcPct val="100000"/>
        </a:lnSpc>
        <a:spcBef>
          <a:spcPts val="0"/>
        </a:spcBef>
        <a:spcAft>
          <a:spcPts val="371"/>
        </a:spcAft>
        <a:buClrTx/>
        <a:buSzPct val="90000"/>
        <a:buFont typeface="Wingdings" panose="05000000000000000000" pitchFamily="2" charset="2"/>
        <a:buChar char="§"/>
        <a:tabLst/>
        <a:defRPr lang="en-US" sz="2300" kern="1200" dirty="0">
          <a:solidFill>
            <a:schemeClr val="tx1"/>
          </a:solidFill>
          <a:latin typeface="+mn-lt"/>
          <a:ea typeface="+mn-ea"/>
          <a:cs typeface="+mn-cs"/>
        </a:defRPr>
      </a:lvl6pPr>
      <a:lvl7pPr marL="720000" indent="-216000" algn="l" defTabSz="914400" rtl="0" eaLnBrk="1" latinLnBrk="0" hangingPunct="1">
        <a:lnSpc>
          <a:spcPct val="100000"/>
        </a:lnSpc>
        <a:spcBef>
          <a:spcPts val="0"/>
        </a:spcBef>
        <a:spcAft>
          <a:spcPts val="371"/>
        </a:spcAft>
        <a:buSzPct val="80000"/>
        <a:buFont typeface="Arial" panose="020B0604020202020204" pitchFamily="34" charset="0"/>
        <a:buChar char="▪"/>
        <a:defRPr sz="2200" kern="1200">
          <a:solidFill>
            <a:schemeClr val="tx1"/>
          </a:solidFill>
          <a:latin typeface="+mn-lt"/>
          <a:ea typeface="+mn-ea"/>
          <a:cs typeface="+mn-cs"/>
        </a:defRPr>
      </a:lvl7pPr>
      <a:lvl8pPr marL="864000" indent="-216000" algn="l" defTabSz="914400" rtl="0" eaLnBrk="1" latinLnBrk="0" hangingPunct="1">
        <a:lnSpc>
          <a:spcPct val="100000"/>
        </a:lnSpc>
        <a:spcBef>
          <a:spcPts val="0"/>
        </a:spcBef>
        <a:spcAft>
          <a:spcPts val="371"/>
        </a:spcAft>
        <a:buFont typeface="Arial" panose="020B0604020202020204" pitchFamily="34" charset="0"/>
        <a:buChar char="▫"/>
        <a:defRPr sz="2100" kern="1200" baseline="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70EF6-90CE-4E6F-90B3-F04FF0A53CA3}"/>
              </a:ext>
            </a:extLst>
          </p:cNvPr>
          <p:cNvSpPr>
            <a:spLocks noGrp="1"/>
          </p:cNvSpPr>
          <p:nvPr>
            <p:ph type="title"/>
          </p:nvPr>
        </p:nvSpPr>
        <p:spPr>
          <a:xfrm>
            <a:off x="502608" y="2078736"/>
            <a:ext cx="11228400" cy="3511296"/>
          </a:xfrm>
        </p:spPr>
        <p:txBody>
          <a:bodyPr/>
          <a:lstStyle/>
          <a:p>
            <a:r>
              <a:rPr lang="en-GB" sz="3200" dirty="0"/>
              <a:t>CT4029 </a:t>
            </a:r>
            <a:br>
              <a:rPr lang="en-GB" sz="3200" dirty="0"/>
            </a:br>
            <a:r>
              <a:rPr lang="en-GB" sz="3200" dirty="0"/>
              <a:t>Principles of Programming</a:t>
            </a:r>
            <a:br>
              <a:rPr lang="en-GB" sz="3200" dirty="0"/>
            </a:br>
            <a:br>
              <a:rPr lang="en-GB" sz="3200" dirty="0"/>
            </a:br>
            <a:r>
              <a:rPr lang="en-GB" sz="3200" dirty="0"/>
              <a:t>Day 5 – Session 9</a:t>
            </a:r>
            <a:br>
              <a:rPr lang="en-GB" sz="3200" dirty="0"/>
            </a:br>
            <a:r>
              <a:rPr lang="en-GB" sz="3200" dirty="0"/>
              <a:t>Arrays and Data Visualization </a:t>
            </a:r>
          </a:p>
        </p:txBody>
      </p:sp>
      <p:sp>
        <p:nvSpPr>
          <p:cNvPr id="3" name="Date Placeholder 2">
            <a:extLst>
              <a:ext uri="{FF2B5EF4-FFF2-40B4-BE49-F238E27FC236}">
                <a16:creationId xmlns:a16="http://schemas.microsoft.com/office/drawing/2014/main" id="{7F648E6E-0C24-4BC2-BEE9-94D9D04AFBC1}"/>
              </a:ext>
            </a:extLst>
          </p:cNvPr>
          <p:cNvSpPr>
            <a:spLocks noGrp="1"/>
          </p:cNvSpPr>
          <p:nvPr>
            <p:ph type="dt" sz="half" idx="10"/>
          </p:nvPr>
        </p:nvSpPr>
        <p:spPr/>
        <p:txBody>
          <a:bodyPr/>
          <a:lstStyle/>
          <a:p>
            <a:fld id="{AB946FCE-CD33-40F3-99C8-62083596779E}" type="datetime4">
              <a:rPr lang="en-GB" smtClean="0"/>
              <a:pPr/>
              <a:t>16 October 2022</a:t>
            </a:fld>
            <a:endParaRPr lang="en-GB" dirty="0"/>
          </a:p>
        </p:txBody>
      </p:sp>
    </p:spTree>
    <p:extLst>
      <p:ext uri="{BB962C8B-B14F-4D97-AF65-F5344CB8AC3E}">
        <p14:creationId xmlns:p14="http://schemas.microsoft.com/office/powerpoint/2010/main" val="1698472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ext Box 1"/>
          <p:cNvSpPr txBox="1">
            <a:spLocks noChangeArrowheads="1"/>
          </p:cNvSpPr>
          <p:nvPr/>
        </p:nvSpPr>
        <p:spPr bwMode="auto">
          <a:xfrm>
            <a:off x="1343473" y="224866"/>
            <a:ext cx="9690289" cy="698388"/>
          </a:xfrm>
          <a:prstGeom prst="rect">
            <a:avLst/>
          </a:prstGeom>
          <a:noFill/>
          <a:ln>
            <a:noFill/>
          </a:ln>
          <a:effec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cs typeface="Arial" charset="0"/>
              </a:defRPr>
            </a:lvl5pPr>
            <a:lvl6pPr marL="2514600" indent="-228600" algn="ctr"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cs typeface="Arial" charset="0"/>
              </a:defRPr>
            </a:lvl6pPr>
            <a:lvl7pPr marL="2971800" indent="-228600" algn="ctr"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cs typeface="Arial" charset="0"/>
              </a:defRPr>
            </a:lvl7pPr>
            <a:lvl8pPr marL="3429000" indent="-228600" algn="ctr"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cs typeface="Arial" charset="0"/>
              </a:defRPr>
            </a:lvl8pPr>
            <a:lvl9pPr marL="3886200" indent="-228600" algn="ctr"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cs typeface="Arial" charset="0"/>
              </a:defRPr>
            </a:lvl9pPr>
          </a:lstStyle>
          <a:p>
            <a:pPr>
              <a:buClrTx/>
              <a:buFontTx/>
              <a:buNone/>
              <a:defRPr/>
            </a:pPr>
            <a:endParaRPr lang="nl-NL" altLang="en-US" sz="2880" dirty="0">
              <a:solidFill>
                <a:schemeClr val="tx1"/>
              </a:solidFill>
              <a:effectLst>
                <a:outerShdw blurRad="38100" dist="38100" dir="2700000" algn="tl">
                  <a:srgbClr val="000000"/>
                </a:outerShdw>
              </a:effectLst>
              <a:latin typeface="Calibri" panose="020F0502020204030204" pitchFamily="34" charset="0"/>
              <a:cs typeface="Calibri" panose="020F0502020204030204" pitchFamily="34" charset="0"/>
            </a:endParaRPr>
          </a:p>
        </p:txBody>
      </p:sp>
      <p:sp>
        <p:nvSpPr>
          <p:cNvPr id="4099" name="Text Box 2"/>
          <p:cNvSpPr txBox="1">
            <a:spLocks noChangeArrowheads="1"/>
          </p:cNvSpPr>
          <p:nvPr/>
        </p:nvSpPr>
        <p:spPr bwMode="auto">
          <a:xfrm>
            <a:off x="2402682" y="1808798"/>
            <a:ext cx="7406640" cy="674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000" tIns="42120" rIns="81000" bIns="42120"/>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1pPr>
            <a:lvl2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9pPr>
          </a:lstStyle>
          <a:p>
            <a:pPr eaLnBrk="1" hangingPunct="1">
              <a:spcBef>
                <a:spcPts val="450"/>
              </a:spcBef>
              <a:buFont typeface="Arial" panose="020B0604020202020204" pitchFamily="34" charset="0"/>
              <a:buChar char="•"/>
            </a:pPr>
            <a:r>
              <a:rPr lang="en-US" altLang="en-US" sz="1800">
                <a:solidFill>
                  <a:srgbClr val="000000"/>
                </a:solidFill>
              </a:rPr>
              <a:t>Lists ok for storing small amounts of one-dimensional data</a:t>
            </a:r>
          </a:p>
        </p:txBody>
      </p:sp>
      <p:sp>
        <p:nvSpPr>
          <p:cNvPr id="4100" name="Rectangle 3"/>
          <p:cNvSpPr>
            <a:spLocks noChangeArrowheads="1"/>
          </p:cNvSpPr>
          <p:nvPr/>
        </p:nvSpPr>
        <p:spPr bwMode="auto">
          <a:xfrm>
            <a:off x="2402682" y="4077654"/>
            <a:ext cx="7406640" cy="18317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000" tIns="42120" rIns="81000" bIns="42120"/>
          <a:lstStyle>
            <a:lvl1pPr marL="341313" indent="-341313"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200">
                <a:solidFill>
                  <a:schemeClr val="bg1"/>
                </a:solidFill>
                <a:latin typeface="Arial" panose="020B0604020202020204" pitchFamily="34" charset="0"/>
                <a:cs typeface="Arial" panose="020B0604020202020204" pitchFamily="34" charset="0"/>
              </a:defRPr>
            </a:lvl1pPr>
            <a:lvl2pPr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200">
                <a:solidFill>
                  <a:schemeClr val="bg1"/>
                </a:solidFill>
                <a:latin typeface="Arial" panose="020B0604020202020204" pitchFamily="34" charset="0"/>
                <a:cs typeface="Arial" panose="020B0604020202020204" pitchFamily="34" charset="0"/>
              </a:defRPr>
            </a:lvl2pPr>
            <a:lvl3pPr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200">
                <a:solidFill>
                  <a:schemeClr val="bg1"/>
                </a:solidFill>
                <a:latin typeface="Arial" panose="020B0604020202020204" pitchFamily="34" charset="0"/>
                <a:cs typeface="Arial" panose="020B0604020202020204" pitchFamily="34" charset="0"/>
              </a:defRPr>
            </a:lvl3pPr>
            <a:lvl4pPr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200">
                <a:solidFill>
                  <a:schemeClr val="bg1"/>
                </a:solidFill>
                <a:latin typeface="Arial" panose="020B0604020202020204" pitchFamily="34" charset="0"/>
                <a:cs typeface="Arial" panose="020B0604020202020204" pitchFamily="34" charset="0"/>
              </a:defRPr>
            </a:lvl4pPr>
            <a:lvl5pPr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200">
                <a:solidFill>
                  <a:schemeClr val="bg1"/>
                </a:solidFill>
                <a:latin typeface="Arial" panose="020B0604020202020204" pitchFamily="34" charset="0"/>
                <a:cs typeface="Arial" panose="020B0604020202020204" pitchFamily="34" charset="0"/>
              </a:defRPr>
            </a:lvl9pPr>
          </a:lstStyle>
          <a:p>
            <a:pPr eaLnBrk="1" hangingPunct="1">
              <a:spcBef>
                <a:spcPts val="450"/>
              </a:spcBef>
              <a:buFont typeface="Arial" panose="020B0604020202020204" pitchFamily="34" charset="0"/>
              <a:buChar char="•"/>
            </a:pPr>
            <a:r>
              <a:rPr lang="en-US" altLang="en-US" sz="1800" dirty="0">
                <a:solidFill>
                  <a:srgbClr val="000000"/>
                </a:solidFill>
              </a:rPr>
              <a:t>But, can’t use directly with arithmetical operators (+, -, *, /, …)</a:t>
            </a:r>
          </a:p>
          <a:p>
            <a:pPr eaLnBrk="1" hangingPunct="1">
              <a:spcBef>
                <a:spcPts val="450"/>
              </a:spcBef>
              <a:buFont typeface="Arial" panose="020B0604020202020204" pitchFamily="34" charset="0"/>
              <a:buChar char="•"/>
            </a:pPr>
            <a:r>
              <a:rPr lang="en-US" altLang="en-US" sz="1800" dirty="0">
                <a:solidFill>
                  <a:srgbClr val="000000"/>
                </a:solidFill>
              </a:rPr>
              <a:t>Need efﬁcient arrays with arithmetic and better multidimensional tools</a:t>
            </a:r>
          </a:p>
          <a:p>
            <a:pPr eaLnBrk="1" hangingPunct="1">
              <a:spcBef>
                <a:spcPts val="450"/>
              </a:spcBef>
              <a:buFont typeface="Arial" panose="020B0604020202020204" pitchFamily="34" charset="0"/>
              <a:buChar char="•"/>
            </a:pPr>
            <a:r>
              <a:rPr lang="en-US" altLang="en-US" sz="1800" b="1" dirty="0" err="1">
                <a:solidFill>
                  <a:srgbClr val="000000"/>
                </a:solidFill>
              </a:rPr>
              <a:t>Numpy</a:t>
            </a:r>
            <a:endParaRPr lang="en-US" altLang="en-US" sz="1800" b="1" dirty="0">
              <a:solidFill>
                <a:srgbClr val="000000"/>
              </a:solidFill>
            </a:endParaRPr>
          </a:p>
          <a:p>
            <a:pPr eaLnBrk="1" hangingPunct="1">
              <a:spcBef>
                <a:spcPts val="450"/>
              </a:spcBef>
              <a:buFont typeface="Arial" panose="020B0604020202020204" pitchFamily="34" charset="0"/>
              <a:buChar char="•"/>
            </a:pPr>
            <a:r>
              <a:rPr lang="en-US" altLang="en-US" sz="1800" dirty="0">
                <a:solidFill>
                  <a:srgbClr val="000000"/>
                </a:solidFill>
              </a:rPr>
              <a:t>Similar to lists, but much more capable, except ﬁxed size</a:t>
            </a:r>
          </a:p>
        </p:txBody>
      </p:sp>
      <p:sp>
        <p:nvSpPr>
          <p:cNvPr id="4102" name="Rectangle 5"/>
          <p:cNvSpPr>
            <a:spLocks noChangeArrowheads="1"/>
          </p:cNvSpPr>
          <p:nvPr/>
        </p:nvSpPr>
        <p:spPr bwMode="auto">
          <a:xfrm>
            <a:off x="4087178" y="5049205"/>
            <a:ext cx="2786509" cy="339941"/>
          </a:xfrm>
          <a:prstGeom prst="rect">
            <a:avLst/>
          </a:prstGeom>
          <a:solidFill>
            <a:schemeClr val="tx1"/>
          </a:solidFill>
          <a:ln w="9360">
            <a:solidFill>
              <a:srgbClr val="000000"/>
            </a:solidFill>
            <a:miter lim="800000"/>
            <a:headEnd/>
            <a:tailEnd/>
          </a:ln>
          <a:effectLst/>
        </p:spPr>
        <p:txBody>
          <a:bodyPr wrap="square" lIns="81000" tIns="42120" rIns="81000" bIns="4212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l" eaLnBrk="1" hangingPunct="1">
              <a:lnSpc>
                <a:spcPct val="120000"/>
              </a:lnSpc>
              <a:buClrTx/>
              <a:buFontTx/>
              <a:buNone/>
            </a:pPr>
            <a:r>
              <a:rPr lang="nl-NL" altLang="en-US" sz="1440" dirty="0">
                <a:solidFill>
                  <a:srgbClr val="000000"/>
                </a:solidFill>
                <a:latin typeface="Courier New" panose="02070309020205020404" pitchFamily="49" charset="0"/>
              </a:rPr>
              <a:t>&gt;&gt;&gt; </a:t>
            </a:r>
            <a:r>
              <a:rPr lang="nl-NL" altLang="en-US" sz="1440" dirty="0">
                <a:latin typeface="Courier New" panose="02070309020205020404" pitchFamily="49" charset="0"/>
              </a:rPr>
              <a:t>import </a:t>
            </a:r>
            <a:r>
              <a:rPr lang="nl-NL" altLang="en-US" sz="1440" dirty="0" err="1">
                <a:latin typeface="Courier New" panose="02070309020205020404" pitchFamily="49" charset="0"/>
              </a:rPr>
              <a:t>numpy</a:t>
            </a:r>
            <a:r>
              <a:rPr lang="nl-NL" altLang="en-US" sz="1440" dirty="0">
                <a:latin typeface="Courier New" panose="02070309020205020404" pitchFamily="49" charset="0"/>
              </a:rPr>
              <a:t> as </a:t>
            </a:r>
            <a:r>
              <a:rPr lang="nl-NL" altLang="en-US" sz="1440" dirty="0" err="1">
                <a:latin typeface="Courier New" panose="02070309020205020404" pitchFamily="49" charset="0"/>
              </a:rPr>
              <a:t>np</a:t>
            </a:r>
            <a:endParaRPr lang="nl-NL" altLang="en-US" sz="1440" dirty="0">
              <a:latin typeface="Courier New" panose="02070309020205020404" pitchFamily="49" charset="0"/>
            </a:endParaRPr>
          </a:p>
        </p:txBody>
      </p:sp>
      <p:sp>
        <p:nvSpPr>
          <p:cNvPr id="4103" name="Rectangle 6"/>
          <p:cNvSpPr>
            <a:spLocks noChangeArrowheads="1"/>
          </p:cNvSpPr>
          <p:nvPr/>
        </p:nvSpPr>
        <p:spPr bwMode="auto">
          <a:xfrm>
            <a:off x="6744654" y="2188845"/>
            <a:ext cx="3064669" cy="1073859"/>
          </a:xfrm>
          <a:prstGeom prst="rect">
            <a:avLst/>
          </a:prstGeom>
          <a:solidFill>
            <a:schemeClr val="tx1"/>
          </a:solidFill>
          <a:ln w="9360">
            <a:solidFill>
              <a:srgbClr val="000000"/>
            </a:solidFill>
            <a:miter lim="800000"/>
            <a:headEnd/>
            <a:tailEnd/>
          </a:ln>
          <a:effectLst/>
        </p:spPr>
        <p:txBody>
          <a:bodyPr lIns="81000" tIns="42120" rIns="81000" bIns="4212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l" eaLnBrk="1" hangingPunct="1">
              <a:lnSpc>
                <a:spcPct val="120000"/>
              </a:lnSpc>
              <a:buClrTx/>
              <a:buFontTx/>
              <a:buNone/>
            </a:pPr>
            <a:r>
              <a:rPr lang="nl-NL" altLang="en-US" sz="1080" dirty="0">
                <a:latin typeface="Courier New" panose="02070309020205020404" pitchFamily="49" charset="0"/>
              </a:rPr>
              <a:t>&gt;&gt;&gt; a = [1,3,5,7,9] </a:t>
            </a:r>
          </a:p>
          <a:p>
            <a:pPr algn="l" eaLnBrk="1" hangingPunct="1">
              <a:lnSpc>
                <a:spcPct val="120000"/>
              </a:lnSpc>
              <a:buClrTx/>
              <a:buFontTx/>
              <a:buNone/>
            </a:pPr>
            <a:r>
              <a:rPr lang="nl-NL" altLang="en-US" sz="1080" dirty="0">
                <a:latin typeface="Courier New" panose="02070309020205020404" pitchFamily="49" charset="0"/>
              </a:rPr>
              <a:t>&gt;&gt;&gt; b = [3,5,6,7,9]</a:t>
            </a:r>
          </a:p>
          <a:p>
            <a:pPr algn="l" eaLnBrk="1" hangingPunct="1">
              <a:lnSpc>
                <a:spcPct val="120000"/>
              </a:lnSpc>
              <a:buClrTx/>
              <a:buFontTx/>
              <a:buNone/>
            </a:pPr>
            <a:r>
              <a:rPr lang="nl-NL" altLang="en-US" sz="1080" dirty="0">
                <a:latin typeface="Courier New" panose="02070309020205020404" pitchFamily="49" charset="0"/>
              </a:rPr>
              <a:t>&gt;&gt;&gt; c = a + b</a:t>
            </a:r>
          </a:p>
          <a:p>
            <a:pPr algn="l" eaLnBrk="1" hangingPunct="1">
              <a:lnSpc>
                <a:spcPct val="120000"/>
              </a:lnSpc>
              <a:buClrTx/>
              <a:buFontTx/>
              <a:buNone/>
            </a:pPr>
            <a:r>
              <a:rPr lang="nl-NL" altLang="en-US" sz="1080" dirty="0">
                <a:latin typeface="Courier New" panose="02070309020205020404" pitchFamily="49" charset="0"/>
              </a:rPr>
              <a:t>&gt;&gt;&gt; print( c )</a:t>
            </a:r>
          </a:p>
          <a:p>
            <a:pPr algn="l" eaLnBrk="1" hangingPunct="1">
              <a:lnSpc>
                <a:spcPct val="120000"/>
              </a:lnSpc>
              <a:buClrTx/>
              <a:buFontTx/>
              <a:buNone/>
            </a:pPr>
            <a:r>
              <a:rPr lang="nl-NL" altLang="en-US" sz="1080" dirty="0">
                <a:latin typeface="Courier New" panose="02070309020205020404" pitchFamily="49" charset="0"/>
              </a:rPr>
              <a:t>[1, 3, 5, 7, 9, 3, 5, 6, 7, 9] </a:t>
            </a:r>
          </a:p>
        </p:txBody>
      </p:sp>
      <p:pic>
        <p:nvPicPr>
          <p:cNvPr id="3" name="Picture 2">
            <a:extLst>
              <a:ext uri="{FF2B5EF4-FFF2-40B4-BE49-F238E27FC236}">
                <a16:creationId xmlns:a16="http://schemas.microsoft.com/office/drawing/2014/main" id="{A11DF1B7-2E71-754A-B80E-86C67EFF8F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391" y="2194047"/>
            <a:ext cx="4058866" cy="1604668"/>
          </a:xfrm>
          <a:prstGeom prst="rect">
            <a:avLst/>
          </a:prstGeom>
        </p:spPr>
      </p:pic>
      <p:sp>
        <p:nvSpPr>
          <p:cNvPr id="2" name="Title 1">
            <a:extLst>
              <a:ext uri="{FF2B5EF4-FFF2-40B4-BE49-F238E27FC236}">
                <a16:creationId xmlns:a16="http://schemas.microsoft.com/office/drawing/2014/main" id="{7F85A84B-2A5D-44AA-B8A5-D631C4542A55}"/>
              </a:ext>
            </a:extLst>
          </p:cNvPr>
          <p:cNvSpPr>
            <a:spLocks noGrp="1"/>
          </p:cNvSpPr>
          <p:nvPr>
            <p:ph type="title"/>
          </p:nvPr>
        </p:nvSpPr>
        <p:spPr>
          <a:xfrm>
            <a:off x="521998" y="842400"/>
            <a:ext cx="8987761" cy="720000"/>
          </a:xfrm>
        </p:spPr>
        <p:txBody>
          <a:bodyPr>
            <a:normAutofit fontScale="90000"/>
          </a:bodyPr>
          <a:lstStyle/>
          <a:p>
            <a:r>
              <a:rPr lang="nl-NL" altLang="en-US" sz="3200" dirty="0">
                <a:latin typeface="Arial" panose="020B0604020202020204" pitchFamily="34" charset="0"/>
                <a:cs typeface="Arial" panose="020B0604020202020204" pitchFamily="34" charset="0"/>
              </a:rPr>
              <a:t>Arrays – Numerical Python (Numpy)</a:t>
            </a:r>
            <a:br>
              <a:rPr lang="nl-NL" altLang="en-US" sz="3600" dirty="0">
                <a:solidFill>
                  <a:schemeClr val="tx1"/>
                </a:solidFill>
                <a:effectLst>
                  <a:outerShdw blurRad="38100" dist="38100" dir="2700000" algn="tl">
                    <a:srgbClr val="000000"/>
                  </a:outerShdw>
                </a:effectLst>
                <a:latin typeface="Calibri" panose="020F0502020204030204" pitchFamily="34" charset="0"/>
                <a:cs typeface="Calibri" panose="020F0502020204030204" pitchFamily="34" charset="0"/>
              </a:rPr>
            </a:br>
            <a:endParaRPr lang="en-GB" dirty="0"/>
          </a:p>
        </p:txBody>
      </p:sp>
    </p:spTree>
    <p:extLst>
      <p:ext uri="{BB962C8B-B14F-4D97-AF65-F5344CB8AC3E}">
        <p14:creationId xmlns:p14="http://schemas.microsoft.com/office/powerpoint/2010/main" val="402490408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ChangeArrowheads="1"/>
          </p:cNvSpPr>
          <p:nvPr/>
        </p:nvSpPr>
        <p:spPr bwMode="auto">
          <a:xfrm>
            <a:off x="304800" y="1066527"/>
            <a:ext cx="11929872" cy="50710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000" tIns="42120" rIns="81000" bIns="4212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marL="342900" indent="-342900" algn="l" eaLnBrk="1" hangingPunct="1">
              <a:buClrTx/>
              <a:buFont typeface="Wingdings" panose="05000000000000000000" pitchFamily="2" charset="2"/>
              <a:buChar char="ü"/>
            </a:pPr>
            <a:r>
              <a:rPr lang="en-US" altLang="en-US" sz="2160" dirty="0">
                <a:solidFill>
                  <a:srgbClr val="000000"/>
                </a:solidFill>
              </a:rPr>
              <a:t>The fundamental library needed for scientific computing with Python is called </a:t>
            </a:r>
            <a:r>
              <a:rPr lang="en-US" altLang="en-US" sz="2160" dirty="0" err="1">
                <a:solidFill>
                  <a:srgbClr val="000000"/>
                </a:solidFill>
              </a:rPr>
              <a:t>NumPy</a:t>
            </a:r>
            <a:r>
              <a:rPr lang="en-US" altLang="en-US" sz="2160" dirty="0">
                <a:solidFill>
                  <a:srgbClr val="000000"/>
                </a:solidFill>
              </a:rPr>
              <a:t>. This Open Source library contains:</a:t>
            </a:r>
          </a:p>
          <a:p>
            <a:pPr algn="l" eaLnBrk="1" hangingPunct="1">
              <a:buClrTx/>
              <a:buFontTx/>
              <a:buNone/>
            </a:pPr>
            <a:endParaRPr lang="en-US" altLang="en-US" sz="2160" dirty="0">
              <a:solidFill>
                <a:srgbClr val="000000"/>
              </a:solidFill>
            </a:endParaRPr>
          </a:p>
          <a:p>
            <a:pPr marL="800100" lvl="1" indent="-342900" eaLnBrk="1" hangingPunct="1">
              <a:buFont typeface="Arial" panose="020B0604020202020204" pitchFamily="34" charset="0"/>
              <a:buChar char="•"/>
            </a:pPr>
            <a:r>
              <a:rPr lang="en-US" altLang="en-US" sz="2160" dirty="0">
                <a:solidFill>
                  <a:srgbClr val="000000"/>
                </a:solidFill>
              </a:rPr>
              <a:t>A powerful N-dimensional array object</a:t>
            </a:r>
          </a:p>
          <a:p>
            <a:pPr marL="800100" lvl="1" indent="-342900" eaLnBrk="1" hangingPunct="1">
              <a:buFont typeface="Arial" panose="020B0604020202020204" pitchFamily="34" charset="0"/>
              <a:buChar char="•"/>
            </a:pPr>
            <a:r>
              <a:rPr lang="en-US" altLang="en-US" sz="2160" dirty="0">
                <a:solidFill>
                  <a:srgbClr val="000000"/>
                </a:solidFill>
              </a:rPr>
              <a:t>Advanced array slicing methods (to select array elements)</a:t>
            </a:r>
          </a:p>
          <a:p>
            <a:pPr marL="800100" lvl="1" indent="-342900" eaLnBrk="1" hangingPunct="1">
              <a:buFont typeface="Arial" panose="020B0604020202020204" pitchFamily="34" charset="0"/>
              <a:buChar char="•"/>
            </a:pPr>
            <a:r>
              <a:rPr lang="en-US" altLang="en-US" sz="2160" dirty="0">
                <a:solidFill>
                  <a:srgbClr val="000000"/>
                </a:solidFill>
              </a:rPr>
              <a:t>Convenient array reshaping methods</a:t>
            </a:r>
          </a:p>
          <a:p>
            <a:pPr algn="l" eaLnBrk="1" hangingPunct="1">
              <a:buClrTx/>
              <a:buFontTx/>
              <a:buNone/>
            </a:pPr>
            <a:endParaRPr lang="en-US" altLang="en-US" sz="2160" dirty="0">
              <a:solidFill>
                <a:srgbClr val="000000"/>
              </a:solidFill>
            </a:endParaRPr>
          </a:p>
          <a:p>
            <a:pPr marL="342900" indent="-342900" algn="l" eaLnBrk="1" hangingPunct="1">
              <a:buClrTx/>
              <a:buFont typeface="Wingdings" panose="05000000000000000000" pitchFamily="2" charset="2"/>
              <a:buChar char="ü"/>
            </a:pPr>
            <a:r>
              <a:rPr lang="en-US" altLang="en-US" sz="2160" dirty="0">
                <a:solidFill>
                  <a:srgbClr val="000000"/>
                </a:solidFill>
              </a:rPr>
              <a:t>It even contains 3 libraries with numerical routines:</a:t>
            </a:r>
          </a:p>
          <a:p>
            <a:pPr algn="l" eaLnBrk="1" hangingPunct="1">
              <a:buClrTx/>
              <a:buFontTx/>
              <a:buNone/>
            </a:pPr>
            <a:endParaRPr lang="en-US" altLang="en-US" sz="2160" dirty="0">
              <a:solidFill>
                <a:srgbClr val="000000"/>
              </a:solidFill>
            </a:endParaRPr>
          </a:p>
          <a:p>
            <a:pPr marL="800100" lvl="1" indent="-342900" eaLnBrk="1" hangingPunct="1">
              <a:buFont typeface="Arial" panose="020B0604020202020204" pitchFamily="34" charset="0"/>
              <a:buChar char="•"/>
            </a:pPr>
            <a:r>
              <a:rPr lang="en-US" altLang="en-US" sz="2160" dirty="0">
                <a:solidFill>
                  <a:srgbClr val="000000"/>
                </a:solidFill>
              </a:rPr>
              <a:t>Basic linear algebra functions</a:t>
            </a:r>
          </a:p>
          <a:p>
            <a:pPr marL="800100" lvl="1" indent="-342900" eaLnBrk="1" hangingPunct="1">
              <a:buFont typeface="Arial" panose="020B0604020202020204" pitchFamily="34" charset="0"/>
              <a:buChar char="•"/>
            </a:pPr>
            <a:r>
              <a:rPr lang="en-US" altLang="en-US" sz="2160" dirty="0">
                <a:solidFill>
                  <a:srgbClr val="000000"/>
                </a:solidFill>
              </a:rPr>
              <a:t>Basic Fourier transforms</a:t>
            </a:r>
          </a:p>
          <a:p>
            <a:pPr marL="800100" lvl="1" indent="-342900" eaLnBrk="1" hangingPunct="1">
              <a:buFont typeface="Arial" panose="020B0604020202020204" pitchFamily="34" charset="0"/>
              <a:buChar char="•"/>
            </a:pPr>
            <a:r>
              <a:rPr lang="en-US" altLang="en-US" sz="2160" dirty="0">
                <a:solidFill>
                  <a:srgbClr val="000000"/>
                </a:solidFill>
              </a:rPr>
              <a:t>Sophisticated random number capabilities</a:t>
            </a:r>
          </a:p>
          <a:p>
            <a:pPr algn="l" eaLnBrk="1" hangingPunct="1">
              <a:buClrTx/>
              <a:buFontTx/>
              <a:buNone/>
            </a:pPr>
            <a:endParaRPr lang="en-US" altLang="en-US" sz="2160" dirty="0">
              <a:solidFill>
                <a:srgbClr val="000000"/>
              </a:solidFill>
            </a:endParaRPr>
          </a:p>
          <a:p>
            <a:pPr marL="342900" indent="-342900" algn="l" eaLnBrk="1" hangingPunct="1">
              <a:buClrTx/>
              <a:buFont typeface="Wingdings" panose="05000000000000000000" pitchFamily="2" charset="2"/>
              <a:buChar char="ü"/>
            </a:pPr>
            <a:r>
              <a:rPr lang="en-US" altLang="en-US" sz="2160" dirty="0">
                <a:solidFill>
                  <a:srgbClr val="000000"/>
                </a:solidFill>
              </a:rPr>
              <a:t>NumPy can be extended with C-code for functions where performance is highly time critical.</a:t>
            </a:r>
          </a:p>
          <a:p>
            <a:pPr marL="342900" indent="-342900" algn="l" eaLnBrk="1" hangingPunct="1">
              <a:buClrTx/>
              <a:buFont typeface="Wingdings" panose="05000000000000000000" pitchFamily="2" charset="2"/>
              <a:buChar char="ü"/>
            </a:pPr>
            <a:r>
              <a:rPr lang="en-US" altLang="en-US" sz="2160" dirty="0">
                <a:solidFill>
                  <a:srgbClr val="000000"/>
                </a:solidFill>
              </a:rPr>
              <a:t>NumPy is a hybrid of the older </a:t>
            </a:r>
            <a:r>
              <a:rPr lang="en-US" altLang="en-US" sz="2160" dirty="0" err="1">
                <a:solidFill>
                  <a:srgbClr val="000000"/>
                </a:solidFill>
              </a:rPr>
              <a:t>NumArray</a:t>
            </a:r>
            <a:r>
              <a:rPr lang="en-US" altLang="en-US" sz="2160" dirty="0">
                <a:solidFill>
                  <a:srgbClr val="000000"/>
                </a:solidFill>
              </a:rPr>
              <a:t> and Numeric packages, and replaces them both</a:t>
            </a:r>
          </a:p>
        </p:txBody>
      </p:sp>
      <p:sp>
        <p:nvSpPr>
          <p:cNvPr id="2" name="Title 1">
            <a:extLst>
              <a:ext uri="{FF2B5EF4-FFF2-40B4-BE49-F238E27FC236}">
                <a16:creationId xmlns:a16="http://schemas.microsoft.com/office/drawing/2014/main" id="{14A6FA9B-6588-4E6B-BAD3-BB92B60CC7C9}"/>
              </a:ext>
            </a:extLst>
          </p:cNvPr>
          <p:cNvSpPr>
            <a:spLocks noGrp="1"/>
          </p:cNvSpPr>
          <p:nvPr>
            <p:ph type="title"/>
          </p:nvPr>
        </p:nvSpPr>
        <p:spPr>
          <a:xfrm>
            <a:off x="211102" y="272207"/>
            <a:ext cx="9487633" cy="720000"/>
          </a:xfrm>
        </p:spPr>
        <p:txBody>
          <a:bodyPr>
            <a:normAutofit fontScale="90000"/>
          </a:bodyPr>
          <a:lstStyle/>
          <a:p>
            <a:r>
              <a:rPr lang="en-US" altLang="en-US" sz="3200" dirty="0" err="1">
                <a:latin typeface="Arial" panose="020B0604020202020204" pitchFamily="34" charset="0"/>
                <a:cs typeface="Arial" panose="020B0604020202020204" pitchFamily="34" charset="0"/>
              </a:rPr>
              <a:t>Numpy</a:t>
            </a:r>
            <a:r>
              <a:rPr lang="en-US" altLang="en-US" sz="3200" dirty="0">
                <a:latin typeface="Arial" panose="020B0604020202020204" pitchFamily="34" charset="0"/>
                <a:cs typeface="Arial" panose="020B0604020202020204" pitchFamily="34" charset="0"/>
              </a:rPr>
              <a:t> – N-dimensional Array manipulations</a:t>
            </a:r>
            <a:br>
              <a:rPr lang="en-US" altLang="en-US" sz="3600" dirty="0">
                <a:solidFill>
                  <a:schemeClr val="tx1"/>
                </a:solidFill>
                <a:effectLst>
                  <a:outerShdw blurRad="38100" dist="38100" dir="2700000" algn="tl">
                    <a:srgbClr val="000000"/>
                  </a:outerShdw>
                </a:effectLst>
                <a:latin typeface="Calibri" panose="020F0502020204030204" pitchFamily="34" charset="0"/>
                <a:cs typeface="Calibri" panose="020F0502020204030204" pitchFamily="34" charset="0"/>
              </a:rPr>
            </a:br>
            <a:endParaRPr lang="en-GB" dirty="0"/>
          </a:p>
        </p:txBody>
      </p:sp>
    </p:spTree>
    <p:extLst>
      <p:ext uri="{BB962C8B-B14F-4D97-AF65-F5344CB8AC3E}">
        <p14:creationId xmlns:p14="http://schemas.microsoft.com/office/powerpoint/2010/main" val="162004125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2"/>
          <p:cNvSpPr txBox="1">
            <a:spLocks noChangeArrowheads="1"/>
          </p:cNvSpPr>
          <p:nvPr/>
        </p:nvSpPr>
        <p:spPr bwMode="auto">
          <a:xfrm>
            <a:off x="1010324" y="1793844"/>
            <a:ext cx="9452154" cy="19879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000" tIns="42120" rIns="81000" bIns="42120"/>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1pPr>
            <a:lvl2pPr marL="741363" indent="-28416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9pPr>
          </a:lstStyle>
          <a:p>
            <a:pPr algn="just" eaLnBrk="1" hangingPunct="1">
              <a:spcBef>
                <a:spcPts val="406"/>
              </a:spcBef>
              <a:buFont typeface="Arial" panose="020B0604020202020204" pitchFamily="34" charset="0"/>
              <a:buChar char="•"/>
            </a:pPr>
            <a:r>
              <a:rPr lang="en-US" altLang="en-US" sz="1920" dirty="0" err="1">
                <a:solidFill>
                  <a:srgbClr val="000000"/>
                </a:solidFill>
              </a:rPr>
              <a:t>NumPy's</a:t>
            </a:r>
            <a:r>
              <a:rPr lang="en-US" altLang="en-US" sz="1920" dirty="0">
                <a:solidFill>
                  <a:srgbClr val="000000"/>
                </a:solidFill>
              </a:rPr>
              <a:t> main object is the homogeneous multidimensional array called </a:t>
            </a:r>
            <a:r>
              <a:rPr lang="en-US" altLang="en-US" sz="1920" dirty="0" err="1">
                <a:solidFill>
                  <a:srgbClr val="000000"/>
                </a:solidFill>
                <a:latin typeface="Courier New" panose="02070309020205020404" pitchFamily="49" charset="0"/>
              </a:rPr>
              <a:t>ndarray</a:t>
            </a:r>
            <a:r>
              <a:rPr lang="en-US" altLang="en-US" sz="1920" dirty="0">
                <a:solidFill>
                  <a:srgbClr val="000000"/>
                </a:solidFill>
              </a:rPr>
              <a:t>. </a:t>
            </a:r>
          </a:p>
          <a:p>
            <a:pPr lvl="1" algn="just" eaLnBrk="1" hangingPunct="1">
              <a:spcBef>
                <a:spcPts val="360"/>
              </a:spcBef>
              <a:buFont typeface="Arial" panose="020B0604020202020204" pitchFamily="34" charset="0"/>
              <a:buChar char="–"/>
            </a:pPr>
            <a:r>
              <a:rPr lang="en-US" altLang="en-US" sz="1680" dirty="0">
                <a:solidFill>
                  <a:srgbClr val="000000"/>
                </a:solidFill>
              </a:rPr>
              <a:t>This is a table of elements (usually numbers), all of the same type, indexed by a tuple of positive integers. Typical examples of multidimensional arrays include vectors, matrices, images and spreadsheets.</a:t>
            </a:r>
          </a:p>
          <a:p>
            <a:pPr lvl="1" algn="just" eaLnBrk="1" hangingPunct="1">
              <a:spcBef>
                <a:spcPts val="360"/>
              </a:spcBef>
              <a:buFont typeface="Arial" panose="020B0604020202020204" pitchFamily="34" charset="0"/>
              <a:buChar char="–"/>
            </a:pPr>
            <a:r>
              <a:rPr lang="en-US" altLang="en-US" sz="1680" dirty="0">
                <a:solidFill>
                  <a:srgbClr val="000000"/>
                </a:solidFill>
              </a:rPr>
              <a:t>Dimensions usually called axes, number of axes is the rank</a:t>
            </a:r>
          </a:p>
        </p:txBody>
      </p:sp>
      <p:sp>
        <p:nvSpPr>
          <p:cNvPr id="6148" name="Text Box 3"/>
          <p:cNvSpPr txBox="1">
            <a:spLocks noChangeArrowheads="1"/>
          </p:cNvSpPr>
          <p:nvPr/>
        </p:nvSpPr>
        <p:spPr bwMode="auto">
          <a:xfrm>
            <a:off x="1054608" y="4896408"/>
            <a:ext cx="10899110" cy="1119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000" tIns="42120" rIns="81000" bIns="4212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l" eaLnBrk="1" hangingPunct="1">
              <a:buClrTx/>
              <a:buFontTx/>
              <a:buNone/>
            </a:pPr>
            <a:r>
              <a:rPr lang="en-US" altLang="en-US" sz="1680" dirty="0">
                <a:solidFill>
                  <a:srgbClr val="000000"/>
                </a:solidFill>
              </a:rPr>
              <a:t>[7, 5, -1] 			An array of rank 1 i.e. It has 1 axis of length 3</a:t>
            </a:r>
          </a:p>
          <a:p>
            <a:pPr algn="l" eaLnBrk="1" hangingPunct="1">
              <a:buClrTx/>
              <a:buFontTx/>
              <a:buNone/>
            </a:pPr>
            <a:endParaRPr lang="en-US" altLang="en-US" sz="1680" dirty="0">
              <a:solidFill>
                <a:srgbClr val="000000"/>
              </a:solidFill>
            </a:endParaRPr>
          </a:p>
          <a:p>
            <a:pPr algn="l" eaLnBrk="1" hangingPunct="1">
              <a:buClrTx/>
              <a:buFontTx/>
              <a:buNone/>
            </a:pPr>
            <a:r>
              <a:rPr lang="en-US" altLang="en-US" sz="1680" dirty="0">
                <a:solidFill>
                  <a:srgbClr val="000000"/>
                </a:solidFill>
              </a:rPr>
              <a:t>[ [ 1.5, 0.2, -3.7] , 		An array of rank 2 i.e. It has 2 axes, the first </a:t>
            </a:r>
          </a:p>
          <a:p>
            <a:pPr algn="l" eaLnBrk="1" hangingPunct="1">
              <a:buClrTx/>
              <a:buFontTx/>
              <a:buNone/>
            </a:pPr>
            <a:r>
              <a:rPr lang="en-US" altLang="en-US" sz="1680" dirty="0">
                <a:solidFill>
                  <a:srgbClr val="000000"/>
                </a:solidFill>
              </a:rPr>
              <a:t>[ 0.1, 1.7, 2.9] ] 		length 3, the second of length 3 (a matrix with 2 rows and 3 columns)</a:t>
            </a:r>
          </a:p>
        </p:txBody>
      </p:sp>
      <p:sp>
        <p:nvSpPr>
          <p:cNvPr id="7172" name="Rectangle 4"/>
          <p:cNvSpPr>
            <a:spLocks noChangeArrowheads="1"/>
          </p:cNvSpPr>
          <p:nvPr/>
        </p:nvSpPr>
        <p:spPr bwMode="auto">
          <a:xfrm>
            <a:off x="7669661" y="3429000"/>
            <a:ext cx="3064668" cy="1073859"/>
          </a:xfrm>
          <a:prstGeom prst="rect">
            <a:avLst/>
          </a:prstGeom>
          <a:solidFill>
            <a:schemeClr val="tx1"/>
          </a:solidFill>
          <a:ln w="9360">
            <a:solidFill>
              <a:srgbClr val="000000"/>
            </a:solidFill>
            <a:miter lim="800000"/>
            <a:headEnd/>
            <a:tailEnd/>
          </a:ln>
          <a:effectLst/>
        </p:spPr>
        <p:txBody>
          <a:bodyPr lIns="81000" tIns="42120" rIns="81000" bIns="4212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l" eaLnBrk="1" hangingPunct="1">
              <a:lnSpc>
                <a:spcPct val="120000"/>
              </a:lnSpc>
              <a:buClrTx/>
              <a:buFontTx/>
              <a:buNone/>
            </a:pPr>
            <a:r>
              <a:rPr lang="nl-NL" altLang="en-US" sz="1080" dirty="0">
                <a:latin typeface="Courier New" panose="02070309020205020404" pitchFamily="49" charset="0"/>
              </a:rPr>
              <a:t>&gt;&gt;&gt; a = np.array([1,3,5,7,9]) </a:t>
            </a:r>
          </a:p>
          <a:p>
            <a:pPr algn="l" eaLnBrk="1" hangingPunct="1">
              <a:lnSpc>
                <a:spcPct val="120000"/>
              </a:lnSpc>
              <a:buClrTx/>
              <a:buFontTx/>
              <a:buNone/>
            </a:pPr>
            <a:r>
              <a:rPr lang="nl-NL" altLang="en-US" sz="1080" dirty="0">
                <a:latin typeface="Courier New" panose="02070309020205020404" pitchFamily="49" charset="0"/>
              </a:rPr>
              <a:t>&gt;&gt;&gt; b = np.array([2,4,6,8,10])</a:t>
            </a:r>
          </a:p>
          <a:p>
            <a:pPr algn="l" eaLnBrk="1" hangingPunct="1">
              <a:lnSpc>
                <a:spcPct val="120000"/>
              </a:lnSpc>
              <a:buClrTx/>
              <a:buFontTx/>
              <a:buNone/>
            </a:pPr>
            <a:r>
              <a:rPr lang="nl-NL" altLang="en-US" sz="1080" dirty="0">
                <a:latin typeface="Courier New" panose="02070309020205020404" pitchFamily="49" charset="0"/>
              </a:rPr>
              <a:t>&gt;&gt;&gt; c = a + b</a:t>
            </a:r>
          </a:p>
          <a:p>
            <a:pPr eaLnBrk="1" hangingPunct="1">
              <a:lnSpc>
                <a:spcPct val="120000"/>
              </a:lnSpc>
            </a:pPr>
            <a:r>
              <a:rPr lang="nl-NL" altLang="en-US" sz="1080" dirty="0">
                <a:latin typeface="Courier New" panose="02070309020205020404" pitchFamily="49" charset="0"/>
              </a:rPr>
              <a:t>&gt;&gt;&gt; print(c) </a:t>
            </a:r>
          </a:p>
          <a:p>
            <a:pPr eaLnBrk="1" hangingPunct="1">
              <a:lnSpc>
                <a:spcPct val="120000"/>
              </a:lnSpc>
            </a:pPr>
            <a:r>
              <a:rPr lang="nl-NL" altLang="en-US" sz="1080" dirty="0">
                <a:latin typeface="Courier New" panose="02070309020205020404" pitchFamily="49" charset="0"/>
              </a:rPr>
              <a:t>[3  7 11 15 19]</a:t>
            </a:r>
          </a:p>
        </p:txBody>
      </p:sp>
      <p:sp>
        <p:nvSpPr>
          <p:cNvPr id="2" name="Title 1">
            <a:extLst>
              <a:ext uri="{FF2B5EF4-FFF2-40B4-BE49-F238E27FC236}">
                <a16:creationId xmlns:a16="http://schemas.microsoft.com/office/drawing/2014/main" id="{F530C9E5-5E16-490E-8003-4A43C254588C}"/>
              </a:ext>
            </a:extLst>
          </p:cNvPr>
          <p:cNvSpPr>
            <a:spLocks noGrp="1"/>
          </p:cNvSpPr>
          <p:nvPr>
            <p:ph type="title"/>
          </p:nvPr>
        </p:nvSpPr>
        <p:spPr/>
        <p:txBody>
          <a:bodyPr>
            <a:normAutofit/>
          </a:bodyPr>
          <a:lstStyle/>
          <a:p>
            <a:r>
              <a:rPr lang="nl-NL" altLang="en-US" sz="2900" dirty="0">
                <a:latin typeface="Arial" panose="020B0604020202020204" pitchFamily="34" charset="0"/>
                <a:cs typeface="Arial" panose="020B0604020202020204" pitchFamily="34" charset="0"/>
              </a:rPr>
              <a:t>Numpy - ndarray</a:t>
            </a:r>
            <a:endParaRPr lang="en-GB" sz="2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4420944"/>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 Box 2"/>
          <p:cNvSpPr txBox="1">
            <a:spLocks noChangeArrowheads="1"/>
          </p:cNvSpPr>
          <p:nvPr/>
        </p:nvSpPr>
        <p:spPr bwMode="auto">
          <a:xfrm>
            <a:off x="1429882" y="1618775"/>
            <a:ext cx="4898404" cy="2069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000" tIns="42120" rIns="81000" bIns="42120"/>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1pPr>
            <a:lvl2pPr marL="741363" indent="-28416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9pPr>
          </a:lstStyle>
          <a:p>
            <a:pPr marL="257176" indent="-257176" eaLnBrk="1" hangingPunct="1">
              <a:spcBef>
                <a:spcPts val="406"/>
              </a:spcBef>
              <a:buFont typeface="Arial" panose="020B0604020202020204" pitchFamily="34" charset="0"/>
              <a:buChar char="•"/>
            </a:pPr>
            <a:r>
              <a:rPr lang="en-US" altLang="en-US" sz="2160" dirty="0">
                <a:solidFill>
                  <a:srgbClr val="000000"/>
                </a:solidFill>
                <a:latin typeface="Calibri" panose="020F0502020204030204" pitchFamily="34" charset="0"/>
                <a:cs typeface="Calibri" panose="020F0502020204030204" pitchFamily="34" charset="0"/>
              </a:rPr>
              <a:t>Creating a multidimensional array</a:t>
            </a:r>
          </a:p>
          <a:p>
            <a:pPr marL="257176" indent="-257176" eaLnBrk="1" hangingPunct="1">
              <a:spcBef>
                <a:spcPts val="406"/>
              </a:spcBef>
              <a:buFont typeface="Arial" panose="020B0604020202020204" pitchFamily="34" charset="0"/>
              <a:buChar char="•"/>
            </a:pPr>
            <a:r>
              <a:rPr lang="en-US" altLang="en-US" sz="2160" dirty="0">
                <a:solidFill>
                  <a:srgbClr val="000000"/>
                </a:solidFill>
                <a:latin typeface="Calibri" panose="020F0502020204030204" pitchFamily="34" charset="0"/>
                <a:cs typeface="Calibri" panose="020F0502020204030204" pitchFamily="34" charset="0"/>
              </a:rPr>
              <a:t>Why use </a:t>
            </a:r>
            <a:r>
              <a:rPr lang="en-US" altLang="en-US" sz="2160" dirty="0" err="1">
                <a:solidFill>
                  <a:srgbClr val="000000"/>
                </a:solidFill>
                <a:latin typeface="Calibri" panose="020F0502020204030204" pitchFamily="34" charset="0"/>
                <a:cs typeface="Calibri" panose="020F0502020204030204" pitchFamily="34" charset="0"/>
              </a:rPr>
              <a:t>numpy</a:t>
            </a:r>
            <a:r>
              <a:rPr lang="en-US" altLang="en-US" sz="2160" dirty="0">
                <a:solidFill>
                  <a:srgbClr val="000000"/>
                </a:solidFill>
                <a:latin typeface="Calibri" panose="020F0502020204030204" pitchFamily="34" charset="0"/>
                <a:cs typeface="Calibri" panose="020F0502020204030204" pitchFamily="34" charset="0"/>
              </a:rPr>
              <a:t> array instead of lists</a:t>
            </a:r>
          </a:p>
          <a:p>
            <a:pPr marL="617220" lvl="1" indent="-257176" eaLnBrk="1" hangingPunct="1">
              <a:spcBef>
                <a:spcPts val="406"/>
              </a:spcBef>
              <a:buFont typeface="Arial" panose="020B0604020202020204" pitchFamily="34" charset="0"/>
              <a:buChar char="•"/>
            </a:pPr>
            <a:r>
              <a:rPr lang="en-US" altLang="en-US" sz="2160" dirty="0">
                <a:solidFill>
                  <a:srgbClr val="000000"/>
                </a:solidFill>
                <a:latin typeface="Calibri" panose="020F0502020204030204" pitchFamily="34" charset="0"/>
                <a:cs typeface="Calibri" panose="020F0502020204030204" pitchFamily="34" charset="0"/>
              </a:rPr>
              <a:t>It is faster than lists</a:t>
            </a:r>
          </a:p>
          <a:p>
            <a:pPr marL="617220" lvl="1" indent="-257176" eaLnBrk="1" hangingPunct="1">
              <a:spcBef>
                <a:spcPts val="406"/>
              </a:spcBef>
              <a:buFont typeface="Arial" panose="020B0604020202020204" pitchFamily="34" charset="0"/>
              <a:buChar char="•"/>
            </a:pPr>
            <a:r>
              <a:rPr lang="en-US" altLang="en-US" sz="2160" dirty="0">
                <a:solidFill>
                  <a:srgbClr val="000000"/>
                </a:solidFill>
                <a:latin typeface="Calibri" panose="020F0502020204030204" pitchFamily="34" charset="0"/>
                <a:cs typeface="Calibri" panose="020F0502020204030204" pitchFamily="34" charset="0"/>
              </a:rPr>
              <a:t>Requires less memory</a:t>
            </a:r>
          </a:p>
          <a:p>
            <a:pPr marL="617220" lvl="1" indent="-257176" eaLnBrk="1" hangingPunct="1">
              <a:spcBef>
                <a:spcPts val="406"/>
              </a:spcBef>
              <a:buFont typeface="Arial" panose="020B0604020202020204" pitchFamily="34" charset="0"/>
              <a:buChar char="•"/>
            </a:pPr>
            <a:r>
              <a:rPr lang="en-US" altLang="en-US" sz="2160" dirty="0">
                <a:solidFill>
                  <a:srgbClr val="000000"/>
                </a:solidFill>
                <a:latin typeface="Calibri" panose="020F0502020204030204" pitchFamily="34" charset="0"/>
                <a:cs typeface="Calibri" panose="020F0502020204030204" pitchFamily="34" charset="0"/>
              </a:rPr>
              <a:t>Convenient to manage and operate</a:t>
            </a:r>
          </a:p>
        </p:txBody>
      </p:sp>
      <p:pic>
        <p:nvPicPr>
          <p:cNvPr id="3" name="Picture 2">
            <a:extLst>
              <a:ext uri="{FF2B5EF4-FFF2-40B4-BE49-F238E27FC236}">
                <a16:creationId xmlns:a16="http://schemas.microsoft.com/office/drawing/2014/main" id="{FA101E59-A8B0-ED47-AD29-10D1E434A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285" y="1618773"/>
            <a:ext cx="4640161" cy="1250434"/>
          </a:xfrm>
          <a:prstGeom prst="rect">
            <a:avLst/>
          </a:prstGeom>
        </p:spPr>
      </p:pic>
      <p:pic>
        <p:nvPicPr>
          <p:cNvPr id="9" name="Picture 8">
            <a:extLst>
              <a:ext uri="{FF2B5EF4-FFF2-40B4-BE49-F238E27FC236}">
                <a16:creationId xmlns:a16="http://schemas.microsoft.com/office/drawing/2014/main" id="{531A9EA5-EEF2-1C4F-B34A-06F16DAB3D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8285" y="2956777"/>
            <a:ext cx="4640161" cy="2360575"/>
          </a:xfrm>
          <a:prstGeom prst="rect">
            <a:avLst/>
          </a:prstGeom>
        </p:spPr>
      </p:pic>
      <p:pic>
        <p:nvPicPr>
          <p:cNvPr id="11" name="Picture 10">
            <a:extLst>
              <a:ext uri="{FF2B5EF4-FFF2-40B4-BE49-F238E27FC236}">
                <a16:creationId xmlns:a16="http://schemas.microsoft.com/office/drawing/2014/main" id="{D1653258-891D-474A-A21E-B1B895BC99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285" y="5404923"/>
            <a:ext cx="2754630" cy="377190"/>
          </a:xfrm>
          <a:prstGeom prst="rect">
            <a:avLst/>
          </a:prstGeom>
        </p:spPr>
      </p:pic>
      <p:sp>
        <p:nvSpPr>
          <p:cNvPr id="2" name="Title 1">
            <a:extLst>
              <a:ext uri="{FF2B5EF4-FFF2-40B4-BE49-F238E27FC236}">
                <a16:creationId xmlns:a16="http://schemas.microsoft.com/office/drawing/2014/main" id="{1E85143F-08EC-445D-8DF0-9D0423778BFE}"/>
              </a:ext>
            </a:extLst>
          </p:cNvPr>
          <p:cNvSpPr>
            <a:spLocks noGrp="1"/>
          </p:cNvSpPr>
          <p:nvPr>
            <p:ph type="title"/>
          </p:nvPr>
        </p:nvSpPr>
        <p:spPr>
          <a:xfrm>
            <a:off x="521998" y="842400"/>
            <a:ext cx="10822657" cy="720000"/>
          </a:xfrm>
        </p:spPr>
        <p:txBody>
          <a:bodyPr>
            <a:normAutofit fontScale="90000"/>
          </a:bodyPr>
          <a:lstStyle/>
          <a:p>
            <a:r>
              <a:rPr lang="nl-NL" altLang="en-US" sz="3200" dirty="0">
                <a:latin typeface="Arial" panose="020B0604020202020204" pitchFamily="34" charset="0"/>
                <a:cs typeface="Arial" panose="020B0604020202020204" pitchFamily="34" charset="0"/>
              </a:rPr>
              <a:t>Numpy – Creation and Use – Multidimensional Array</a:t>
            </a:r>
            <a:br>
              <a:rPr lang="nl-NL" altLang="en-US" sz="3600" dirty="0">
                <a:solidFill>
                  <a:schemeClr val="tx1"/>
                </a:solidFill>
                <a:effectLst>
                  <a:outerShdw blurRad="38100" dist="38100" dir="2700000" algn="tl">
                    <a:srgbClr val="000000"/>
                  </a:outerShdw>
                </a:effectLst>
              </a:rPr>
            </a:br>
            <a:endParaRPr lang="en-GB" dirty="0"/>
          </a:p>
        </p:txBody>
      </p:sp>
    </p:spTree>
    <p:extLst>
      <p:ext uri="{BB962C8B-B14F-4D97-AF65-F5344CB8AC3E}">
        <p14:creationId xmlns:p14="http://schemas.microsoft.com/office/powerpoint/2010/main" val="210473222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2"/>
          <p:cNvSpPr txBox="1">
            <a:spLocks noChangeArrowheads="1"/>
          </p:cNvSpPr>
          <p:nvPr/>
        </p:nvSpPr>
        <p:spPr bwMode="auto">
          <a:xfrm>
            <a:off x="1257062" y="1452333"/>
            <a:ext cx="9591466" cy="49145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000" tIns="42120" rIns="81000" bIns="42120"/>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1pPr>
            <a:lvl2pPr marL="741363" indent="-28416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9pPr>
          </a:lstStyle>
          <a:p>
            <a:pPr algn="just" eaLnBrk="1" hangingPunct="1">
              <a:spcBef>
                <a:spcPts val="360"/>
              </a:spcBef>
              <a:buFont typeface="Arial" panose="020B0604020202020204" pitchFamily="34" charset="0"/>
              <a:buChar char="•"/>
            </a:pPr>
            <a:r>
              <a:rPr lang="en-US" altLang="en-US" sz="1440" b="1" dirty="0" err="1">
                <a:solidFill>
                  <a:srgbClr val="000000"/>
                </a:solidFill>
              </a:rPr>
              <a:t>ndarray.ndim</a:t>
            </a:r>
            <a:endParaRPr lang="en-US" altLang="en-US" sz="1440" b="1" dirty="0">
              <a:solidFill>
                <a:srgbClr val="000000"/>
              </a:solidFill>
            </a:endParaRPr>
          </a:p>
          <a:p>
            <a:pPr lvl="1" algn="just" eaLnBrk="1" hangingPunct="1">
              <a:spcBef>
                <a:spcPts val="316"/>
              </a:spcBef>
              <a:buFont typeface="Arial" panose="020B0604020202020204" pitchFamily="34" charset="0"/>
              <a:buChar char="–"/>
            </a:pPr>
            <a:r>
              <a:rPr lang="en-US" altLang="en-US" sz="1260" dirty="0">
                <a:solidFill>
                  <a:srgbClr val="000000"/>
                </a:solidFill>
              </a:rPr>
              <a:t>the number of axes (dimensions) of the array i.e. the rank. </a:t>
            </a:r>
          </a:p>
          <a:p>
            <a:pPr algn="just" eaLnBrk="1" hangingPunct="1">
              <a:spcBef>
                <a:spcPts val="360"/>
              </a:spcBef>
              <a:buFont typeface="Arial" panose="020B0604020202020204" pitchFamily="34" charset="0"/>
              <a:buChar char="•"/>
            </a:pPr>
            <a:r>
              <a:rPr lang="en-US" altLang="en-US" sz="1440" b="1" dirty="0" err="1">
                <a:solidFill>
                  <a:srgbClr val="000000"/>
                </a:solidFill>
              </a:rPr>
              <a:t>ndarray.shape</a:t>
            </a:r>
            <a:endParaRPr lang="en-US" altLang="en-US" sz="1440" b="1" dirty="0">
              <a:solidFill>
                <a:srgbClr val="000000"/>
              </a:solidFill>
            </a:endParaRPr>
          </a:p>
          <a:p>
            <a:pPr lvl="1" algn="just" eaLnBrk="1" hangingPunct="1">
              <a:spcBef>
                <a:spcPts val="316"/>
              </a:spcBef>
              <a:buFont typeface="Arial" panose="020B0604020202020204" pitchFamily="34" charset="0"/>
              <a:buChar char="–"/>
            </a:pPr>
            <a:r>
              <a:rPr lang="en-US" altLang="en-US" sz="1260" dirty="0">
                <a:solidFill>
                  <a:srgbClr val="000000"/>
                </a:solidFill>
              </a:rPr>
              <a:t>the dimensions of the array. This is a tuple of integers indicating the size of the array in each dimension. For a matrix with n rows and m columns, shape will be (</a:t>
            </a:r>
            <a:r>
              <a:rPr lang="en-US" altLang="en-US" sz="1260" dirty="0" err="1">
                <a:solidFill>
                  <a:srgbClr val="000000"/>
                </a:solidFill>
              </a:rPr>
              <a:t>n,m</a:t>
            </a:r>
            <a:r>
              <a:rPr lang="en-US" altLang="en-US" sz="1260" dirty="0">
                <a:solidFill>
                  <a:srgbClr val="000000"/>
                </a:solidFill>
              </a:rPr>
              <a:t>). The length of the shape tuple is therefore the rank, or number of dimensions, </a:t>
            </a:r>
            <a:r>
              <a:rPr lang="en-US" altLang="en-US" sz="1260" dirty="0" err="1">
                <a:solidFill>
                  <a:srgbClr val="000000"/>
                </a:solidFill>
              </a:rPr>
              <a:t>ndim</a:t>
            </a:r>
            <a:r>
              <a:rPr lang="en-US" altLang="en-US" sz="1260" dirty="0">
                <a:solidFill>
                  <a:srgbClr val="000000"/>
                </a:solidFill>
              </a:rPr>
              <a:t>. </a:t>
            </a:r>
          </a:p>
          <a:p>
            <a:pPr algn="just" eaLnBrk="1" hangingPunct="1">
              <a:spcBef>
                <a:spcPts val="360"/>
              </a:spcBef>
              <a:buFont typeface="Arial" panose="020B0604020202020204" pitchFamily="34" charset="0"/>
              <a:buChar char="•"/>
            </a:pPr>
            <a:r>
              <a:rPr lang="en-US" altLang="en-US" sz="1440" b="1" dirty="0" err="1">
                <a:solidFill>
                  <a:srgbClr val="000000"/>
                </a:solidFill>
              </a:rPr>
              <a:t>ndarray.size</a:t>
            </a:r>
            <a:endParaRPr lang="en-US" altLang="en-US" sz="1440" b="1" dirty="0">
              <a:solidFill>
                <a:srgbClr val="000000"/>
              </a:solidFill>
            </a:endParaRPr>
          </a:p>
          <a:p>
            <a:pPr lvl="1" algn="just" eaLnBrk="1" hangingPunct="1">
              <a:spcBef>
                <a:spcPts val="316"/>
              </a:spcBef>
              <a:buFont typeface="Arial" panose="020B0604020202020204" pitchFamily="34" charset="0"/>
              <a:buChar char="–"/>
            </a:pPr>
            <a:r>
              <a:rPr lang="en-US" altLang="en-US" sz="1260" dirty="0">
                <a:solidFill>
                  <a:srgbClr val="000000"/>
                </a:solidFill>
              </a:rPr>
              <a:t>the total number of elements of the array, equal to the product of the elements of shape. </a:t>
            </a:r>
          </a:p>
          <a:p>
            <a:pPr algn="just" eaLnBrk="1" hangingPunct="1">
              <a:spcBef>
                <a:spcPts val="360"/>
              </a:spcBef>
              <a:buFont typeface="Arial" panose="020B0604020202020204" pitchFamily="34" charset="0"/>
              <a:buChar char="•"/>
            </a:pPr>
            <a:r>
              <a:rPr lang="en-US" altLang="en-US" sz="1440" b="1" dirty="0" err="1">
                <a:solidFill>
                  <a:srgbClr val="000000"/>
                </a:solidFill>
              </a:rPr>
              <a:t>ndarray.dtype</a:t>
            </a:r>
            <a:endParaRPr lang="en-US" altLang="en-US" sz="1440" b="1" dirty="0">
              <a:solidFill>
                <a:srgbClr val="000000"/>
              </a:solidFill>
            </a:endParaRPr>
          </a:p>
          <a:p>
            <a:pPr lvl="1" algn="just" eaLnBrk="1" hangingPunct="1">
              <a:spcBef>
                <a:spcPts val="316"/>
              </a:spcBef>
              <a:buFont typeface="Arial" panose="020B0604020202020204" pitchFamily="34" charset="0"/>
              <a:buChar char="–"/>
            </a:pPr>
            <a:r>
              <a:rPr lang="en-US" altLang="en-US" sz="1260" dirty="0">
                <a:solidFill>
                  <a:srgbClr val="000000"/>
                </a:solidFill>
              </a:rPr>
              <a:t>an object describing the type of the elements in the array. One can create or specify </a:t>
            </a:r>
            <a:r>
              <a:rPr lang="en-US" altLang="en-US" sz="1260" dirty="0" err="1">
                <a:solidFill>
                  <a:srgbClr val="000000"/>
                </a:solidFill>
              </a:rPr>
              <a:t>dtype's</a:t>
            </a:r>
            <a:r>
              <a:rPr lang="en-US" altLang="en-US" sz="1260" dirty="0">
                <a:solidFill>
                  <a:srgbClr val="000000"/>
                </a:solidFill>
              </a:rPr>
              <a:t> using standard Python types. </a:t>
            </a:r>
            <a:r>
              <a:rPr lang="en-US" altLang="en-US" sz="1260" dirty="0" err="1">
                <a:solidFill>
                  <a:srgbClr val="000000"/>
                </a:solidFill>
              </a:rPr>
              <a:t>NumPy</a:t>
            </a:r>
            <a:r>
              <a:rPr lang="en-US" altLang="en-US" sz="1260" dirty="0">
                <a:solidFill>
                  <a:srgbClr val="000000"/>
                </a:solidFill>
              </a:rPr>
              <a:t> provides many, for example bool_, character, </a:t>
            </a:r>
            <a:r>
              <a:rPr lang="en-US" altLang="en-US" sz="1260" dirty="0" err="1">
                <a:solidFill>
                  <a:srgbClr val="000000"/>
                </a:solidFill>
              </a:rPr>
              <a:t>int</a:t>
            </a:r>
            <a:r>
              <a:rPr lang="en-US" altLang="en-US" sz="1260" dirty="0">
                <a:solidFill>
                  <a:srgbClr val="000000"/>
                </a:solidFill>
              </a:rPr>
              <a:t>_, int8, int16, int32, int64, float_, float8, float16, float32, float64, complex_, complex64, object_. </a:t>
            </a:r>
          </a:p>
          <a:p>
            <a:pPr algn="just" eaLnBrk="1" hangingPunct="1">
              <a:spcBef>
                <a:spcPts val="360"/>
              </a:spcBef>
              <a:buFont typeface="Arial" panose="020B0604020202020204" pitchFamily="34" charset="0"/>
              <a:buChar char="•"/>
            </a:pPr>
            <a:r>
              <a:rPr lang="en-US" altLang="en-US" sz="1440" b="1" dirty="0" err="1">
                <a:solidFill>
                  <a:srgbClr val="000000"/>
                </a:solidFill>
              </a:rPr>
              <a:t>ndarray.itemsize</a:t>
            </a:r>
            <a:endParaRPr lang="en-US" altLang="en-US" sz="1440" b="1" dirty="0">
              <a:solidFill>
                <a:srgbClr val="000000"/>
              </a:solidFill>
            </a:endParaRPr>
          </a:p>
          <a:p>
            <a:pPr lvl="1" algn="just" eaLnBrk="1" hangingPunct="1">
              <a:spcBef>
                <a:spcPts val="316"/>
              </a:spcBef>
              <a:buFont typeface="Arial" panose="020B0604020202020204" pitchFamily="34" charset="0"/>
              <a:buChar char="–"/>
            </a:pPr>
            <a:r>
              <a:rPr lang="en-US" altLang="en-US" sz="1260" dirty="0">
                <a:solidFill>
                  <a:srgbClr val="000000"/>
                </a:solidFill>
              </a:rPr>
              <a:t>the size in bytes of each element of the array. E.g. for elements of type float64, </a:t>
            </a:r>
            <a:r>
              <a:rPr lang="en-US" altLang="en-US" sz="1260" dirty="0" err="1">
                <a:solidFill>
                  <a:srgbClr val="000000"/>
                </a:solidFill>
              </a:rPr>
              <a:t>itemsize</a:t>
            </a:r>
            <a:r>
              <a:rPr lang="en-US" altLang="en-US" sz="1260" dirty="0">
                <a:solidFill>
                  <a:srgbClr val="000000"/>
                </a:solidFill>
              </a:rPr>
              <a:t> is 8 (=64/8), while complex32 has </a:t>
            </a:r>
            <a:r>
              <a:rPr lang="en-US" altLang="en-US" sz="1260" dirty="0" err="1">
                <a:solidFill>
                  <a:srgbClr val="000000"/>
                </a:solidFill>
              </a:rPr>
              <a:t>itemsize</a:t>
            </a:r>
            <a:r>
              <a:rPr lang="en-US" altLang="en-US" sz="1260" dirty="0">
                <a:solidFill>
                  <a:srgbClr val="000000"/>
                </a:solidFill>
              </a:rPr>
              <a:t> 4 (=32/8) (equivalent to </a:t>
            </a:r>
            <a:r>
              <a:rPr lang="en-US" altLang="en-US" sz="1260" dirty="0" err="1">
                <a:solidFill>
                  <a:srgbClr val="000000"/>
                </a:solidFill>
              </a:rPr>
              <a:t>ndarray.dtype.itemsize</a:t>
            </a:r>
            <a:r>
              <a:rPr lang="en-US" altLang="en-US" sz="1260" dirty="0">
                <a:solidFill>
                  <a:srgbClr val="000000"/>
                </a:solidFill>
              </a:rPr>
              <a:t>). </a:t>
            </a:r>
          </a:p>
          <a:p>
            <a:pPr algn="just" eaLnBrk="1" hangingPunct="1">
              <a:spcBef>
                <a:spcPts val="360"/>
              </a:spcBef>
              <a:buFont typeface="Arial" panose="020B0604020202020204" pitchFamily="34" charset="0"/>
              <a:buChar char="•"/>
            </a:pPr>
            <a:r>
              <a:rPr lang="en-US" altLang="en-US" sz="1440" b="1" dirty="0" err="1">
                <a:solidFill>
                  <a:srgbClr val="000000"/>
                </a:solidFill>
              </a:rPr>
              <a:t>ndarray.data</a:t>
            </a:r>
            <a:endParaRPr lang="en-US" altLang="en-US" sz="1440" b="1" dirty="0">
              <a:solidFill>
                <a:srgbClr val="000000"/>
              </a:solidFill>
            </a:endParaRPr>
          </a:p>
          <a:p>
            <a:pPr lvl="1" algn="just" eaLnBrk="1" hangingPunct="1">
              <a:spcBef>
                <a:spcPts val="316"/>
              </a:spcBef>
              <a:buFont typeface="Arial" panose="020B0604020202020204" pitchFamily="34" charset="0"/>
              <a:buChar char="–"/>
            </a:pPr>
            <a:r>
              <a:rPr lang="en-US" altLang="en-US" sz="1260" dirty="0">
                <a:solidFill>
                  <a:srgbClr val="000000"/>
                </a:solidFill>
              </a:rPr>
              <a:t>the buffer containing the actual elements of the array. Normally, we won't need to use this attribute because we will access the elements in an array using indexing facilities.</a:t>
            </a:r>
          </a:p>
        </p:txBody>
      </p:sp>
      <p:sp>
        <p:nvSpPr>
          <p:cNvPr id="2" name="Title 1">
            <a:extLst>
              <a:ext uri="{FF2B5EF4-FFF2-40B4-BE49-F238E27FC236}">
                <a16:creationId xmlns:a16="http://schemas.microsoft.com/office/drawing/2014/main" id="{83A83518-FC7B-42E3-B94F-DBCA86844D06}"/>
              </a:ext>
            </a:extLst>
          </p:cNvPr>
          <p:cNvSpPr>
            <a:spLocks noGrp="1"/>
          </p:cNvSpPr>
          <p:nvPr>
            <p:ph type="title"/>
          </p:nvPr>
        </p:nvSpPr>
        <p:spPr>
          <a:xfrm>
            <a:off x="521998" y="842400"/>
            <a:ext cx="8378161" cy="720000"/>
          </a:xfrm>
        </p:spPr>
        <p:txBody>
          <a:bodyPr>
            <a:normAutofit/>
          </a:bodyPr>
          <a:lstStyle/>
          <a:p>
            <a:r>
              <a:rPr lang="nl-NL" altLang="en-US" sz="2900" dirty="0">
                <a:latin typeface="Arial" panose="020B0604020202020204" pitchFamily="34" charset="0"/>
                <a:cs typeface="Arial" panose="020B0604020202020204" pitchFamily="34" charset="0"/>
              </a:rPr>
              <a:t>Numpy – ndarray attributes</a:t>
            </a:r>
            <a:endParaRPr lang="en-GB" sz="2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2668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2"/>
          <p:cNvSpPr txBox="1">
            <a:spLocks noChangeArrowheads="1"/>
          </p:cNvSpPr>
          <p:nvPr/>
        </p:nvSpPr>
        <p:spPr bwMode="auto">
          <a:xfrm>
            <a:off x="883920" y="1452333"/>
            <a:ext cx="9175850" cy="4303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000" tIns="42120" rIns="81000" bIns="42120"/>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1pPr>
            <a:lvl2pPr marL="741363" indent="-28416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9pPr>
          </a:lstStyle>
          <a:p>
            <a:pPr eaLnBrk="1" hangingPunct="1">
              <a:spcBef>
                <a:spcPts val="360"/>
              </a:spcBef>
              <a:buFont typeface="Arial" panose="020B0604020202020204" pitchFamily="34" charset="0"/>
              <a:buChar char="•"/>
            </a:pPr>
            <a:endParaRPr lang="en-US" altLang="en-US" sz="1260" dirty="0">
              <a:solidFill>
                <a:srgbClr val="000000"/>
              </a:solidFill>
            </a:endParaRPr>
          </a:p>
        </p:txBody>
      </p:sp>
      <p:graphicFrame>
        <p:nvGraphicFramePr>
          <p:cNvPr id="4" name="Table 3">
            <a:extLst>
              <a:ext uri="{FF2B5EF4-FFF2-40B4-BE49-F238E27FC236}">
                <a16:creationId xmlns:a16="http://schemas.microsoft.com/office/drawing/2014/main" id="{57A2DB46-5435-A949-A9AD-B1A0CD634944}"/>
              </a:ext>
            </a:extLst>
          </p:cNvPr>
          <p:cNvGraphicFramePr>
            <a:graphicFrameLocks noGrp="1"/>
          </p:cNvGraphicFramePr>
          <p:nvPr/>
        </p:nvGraphicFramePr>
        <p:xfrm>
          <a:off x="1689110" y="1680264"/>
          <a:ext cx="2188637" cy="890016"/>
        </p:xfrm>
        <a:graphic>
          <a:graphicData uri="http://schemas.openxmlformats.org/drawingml/2006/table">
            <a:tbl>
              <a:tblPr firstRow="1" bandRow="1">
                <a:tableStyleId>{5C22544A-7EE6-4342-B048-85BDC9FD1C3A}</a:tableStyleId>
              </a:tblPr>
              <a:tblGrid>
                <a:gridCol w="892493">
                  <a:extLst>
                    <a:ext uri="{9D8B030D-6E8A-4147-A177-3AD203B41FA5}">
                      <a16:colId xmlns:a16="http://schemas.microsoft.com/office/drawing/2014/main" val="3423893830"/>
                    </a:ext>
                  </a:extLst>
                </a:gridCol>
                <a:gridCol w="691277">
                  <a:extLst>
                    <a:ext uri="{9D8B030D-6E8A-4147-A177-3AD203B41FA5}">
                      <a16:colId xmlns:a16="http://schemas.microsoft.com/office/drawing/2014/main" val="926188149"/>
                    </a:ext>
                  </a:extLst>
                </a:gridCol>
                <a:gridCol w="604867">
                  <a:extLst>
                    <a:ext uri="{9D8B030D-6E8A-4147-A177-3AD203B41FA5}">
                      <a16:colId xmlns:a16="http://schemas.microsoft.com/office/drawing/2014/main" val="3547192414"/>
                    </a:ext>
                  </a:extLst>
                </a:gridCol>
              </a:tblGrid>
              <a:tr h="445008">
                <a:tc>
                  <a:txBody>
                    <a:bodyPr/>
                    <a:lstStyle/>
                    <a:p>
                      <a:r>
                        <a:rPr lang="en-US" sz="2200" dirty="0"/>
                        <a:t>8</a:t>
                      </a:r>
                    </a:p>
                  </a:txBody>
                  <a:tcPr marL="109728" marR="109728" marT="54864" marB="54864"/>
                </a:tc>
                <a:tc>
                  <a:txBody>
                    <a:bodyPr/>
                    <a:lstStyle/>
                    <a:p>
                      <a:r>
                        <a:rPr lang="en-US" sz="2200" dirty="0"/>
                        <a:t>9</a:t>
                      </a:r>
                    </a:p>
                  </a:txBody>
                  <a:tcPr marL="109728" marR="109728" marT="54864" marB="54864"/>
                </a:tc>
                <a:tc>
                  <a:txBody>
                    <a:bodyPr/>
                    <a:lstStyle/>
                    <a:p>
                      <a:r>
                        <a:rPr lang="en-US" sz="2200" dirty="0"/>
                        <a:t>10</a:t>
                      </a:r>
                    </a:p>
                  </a:txBody>
                  <a:tcPr marL="109728" marR="109728" marT="54864" marB="54864"/>
                </a:tc>
                <a:extLst>
                  <a:ext uri="{0D108BD9-81ED-4DB2-BD59-A6C34878D82A}">
                    <a16:rowId xmlns:a16="http://schemas.microsoft.com/office/drawing/2014/main" val="2581385701"/>
                  </a:ext>
                </a:extLst>
              </a:tr>
              <a:tr h="445008">
                <a:tc>
                  <a:txBody>
                    <a:bodyPr/>
                    <a:lstStyle/>
                    <a:p>
                      <a:r>
                        <a:rPr lang="en-US" sz="2200" dirty="0"/>
                        <a:t>11</a:t>
                      </a:r>
                    </a:p>
                  </a:txBody>
                  <a:tcPr marL="109728" marR="109728" marT="54864" marB="54864"/>
                </a:tc>
                <a:tc>
                  <a:txBody>
                    <a:bodyPr/>
                    <a:lstStyle/>
                    <a:p>
                      <a:r>
                        <a:rPr lang="en-US" sz="2200" dirty="0"/>
                        <a:t>12</a:t>
                      </a:r>
                    </a:p>
                  </a:txBody>
                  <a:tcPr marL="109728" marR="109728" marT="54864" marB="54864"/>
                </a:tc>
                <a:tc>
                  <a:txBody>
                    <a:bodyPr/>
                    <a:lstStyle/>
                    <a:p>
                      <a:r>
                        <a:rPr lang="en-US" sz="2200" dirty="0"/>
                        <a:t>13</a:t>
                      </a:r>
                    </a:p>
                  </a:txBody>
                  <a:tcPr marL="109728" marR="109728" marT="54864" marB="54864"/>
                </a:tc>
                <a:extLst>
                  <a:ext uri="{0D108BD9-81ED-4DB2-BD59-A6C34878D82A}">
                    <a16:rowId xmlns:a16="http://schemas.microsoft.com/office/drawing/2014/main" val="879917001"/>
                  </a:ext>
                </a:extLst>
              </a:tr>
            </a:tbl>
          </a:graphicData>
        </a:graphic>
      </p:graphicFrame>
      <p:graphicFrame>
        <p:nvGraphicFramePr>
          <p:cNvPr id="5" name="Table 4">
            <a:extLst>
              <a:ext uri="{FF2B5EF4-FFF2-40B4-BE49-F238E27FC236}">
                <a16:creationId xmlns:a16="http://schemas.microsoft.com/office/drawing/2014/main" id="{20807262-A364-2640-80D1-404331479B86}"/>
              </a:ext>
            </a:extLst>
          </p:cNvPr>
          <p:cNvGraphicFramePr>
            <a:graphicFrameLocks noGrp="1"/>
          </p:cNvGraphicFramePr>
          <p:nvPr/>
        </p:nvGraphicFramePr>
        <p:xfrm>
          <a:off x="6305697" y="1680265"/>
          <a:ext cx="1609462" cy="1921554"/>
        </p:xfrm>
        <a:graphic>
          <a:graphicData uri="http://schemas.openxmlformats.org/drawingml/2006/table">
            <a:tbl>
              <a:tblPr firstRow="1" bandRow="1">
                <a:tableStyleId>{5C22544A-7EE6-4342-B048-85BDC9FD1C3A}</a:tableStyleId>
              </a:tblPr>
              <a:tblGrid>
                <a:gridCol w="750202">
                  <a:extLst>
                    <a:ext uri="{9D8B030D-6E8A-4147-A177-3AD203B41FA5}">
                      <a16:colId xmlns:a16="http://schemas.microsoft.com/office/drawing/2014/main" val="2482675703"/>
                    </a:ext>
                  </a:extLst>
                </a:gridCol>
                <a:gridCol w="859260">
                  <a:extLst>
                    <a:ext uri="{9D8B030D-6E8A-4147-A177-3AD203B41FA5}">
                      <a16:colId xmlns:a16="http://schemas.microsoft.com/office/drawing/2014/main" val="2796103749"/>
                    </a:ext>
                  </a:extLst>
                </a:gridCol>
              </a:tblGrid>
              <a:tr h="640518">
                <a:tc>
                  <a:txBody>
                    <a:bodyPr/>
                    <a:lstStyle/>
                    <a:p>
                      <a:r>
                        <a:rPr lang="en-US" sz="2200" dirty="0"/>
                        <a:t>8</a:t>
                      </a:r>
                    </a:p>
                  </a:txBody>
                  <a:tcPr marL="109728" marR="109728" marT="54864" marB="54864"/>
                </a:tc>
                <a:tc>
                  <a:txBody>
                    <a:bodyPr/>
                    <a:lstStyle/>
                    <a:p>
                      <a:r>
                        <a:rPr lang="en-US" sz="2200" dirty="0"/>
                        <a:t>9</a:t>
                      </a:r>
                    </a:p>
                  </a:txBody>
                  <a:tcPr marL="109728" marR="109728" marT="54864" marB="54864"/>
                </a:tc>
                <a:extLst>
                  <a:ext uri="{0D108BD9-81ED-4DB2-BD59-A6C34878D82A}">
                    <a16:rowId xmlns:a16="http://schemas.microsoft.com/office/drawing/2014/main" val="2190480139"/>
                  </a:ext>
                </a:extLst>
              </a:tr>
              <a:tr h="640518">
                <a:tc>
                  <a:txBody>
                    <a:bodyPr/>
                    <a:lstStyle/>
                    <a:p>
                      <a:r>
                        <a:rPr lang="en-US" sz="2200" dirty="0"/>
                        <a:t>10</a:t>
                      </a:r>
                    </a:p>
                  </a:txBody>
                  <a:tcPr marL="109728" marR="109728" marT="54864" marB="54864"/>
                </a:tc>
                <a:tc>
                  <a:txBody>
                    <a:bodyPr/>
                    <a:lstStyle/>
                    <a:p>
                      <a:r>
                        <a:rPr lang="en-US" sz="2200" dirty="0"/>
                        <a:t>11</a:t>
                      </a:r>
                    </a:p>
                  </a:txBody>
                  <a:tcPr marL="109728" marR="109728" marT="54864" marB="54864"/>
                </a:tc>
                <a:extLst>
                  <a:ext uri="{0D108BD9-81ED-4DB2-BD59-A6C34878D82A}">
                    <a16:rowId xmlns:a16="http://schemas.microsoft.com/office/drawing/2014/main" val="4242424209"/>
                  </a:ext>
                </a:extLst>
              </a:tr>
              <a:tr h="640518">
                <a:tc>
                  <a:txBody>
                    <a:bodyPr/>
                    <a:lstStyle/>
                    <a:p>
                      <a:r>
                        <a:rPr lang="en-US" sz="2200" dirty="0"/>
                        <a:t>12</a:t>
                      </a:r>
                    </a:p>
                  </a:txBody>
                  <a:tcPr marL="109728" marR="109728" marT="54864" marB="54864"/>
                </a:tc>
                <a:tc>
                  <a:txBody>
                    <a:bodyPr/>
                    <a:lstStyle/>
                    <a:p>
                      <a:r>
                        <a:rPr lang="en-US" sz="2200" dirty="0"/>
                        <a:t>13</a:t>
                      </a:r>
                    </a:p>
                  </a:txBody>
                  <a:tcPr marL="109728" marR="109728" marT="54864" marB="54864"/>
                </a:tc>
                <a:extLst>
                  <a:ext uri="{0D108BD9-81ED-4DB2-BD59-A6C34878D82A}">
                    <a16:rowId xmlns:a16="http://schemas.microsoft.com/office/drawing/2014/main" val="2302472830"/>
                  </a:ext>
                </a:extLst>
              </a:tr>
            </a:tbl>
          </a:graphicData>
        </a:graphic>
      </p:graphicFrame>
      <p:graphicFrame>
        <p:nvGraphicFramePr>
          <p:cNvPr id="8" name="Table 7">
            <a:extLst>
              <a:ext uri="{FF2B5EF4-FFF2-40B4-BE49-F238E27FC236}">
                <a16:creationId xmlns:a16="http://schemas.microsoft.com/office/drawing/2014/main" id="{A9D70D3B-41D2-3F4B-9217-6BF3517CFDE6}"/>
              </a:ext>
            </a:extLst>
          </p:cNvPr>
          <p:cNvGraphicFramePr>
            <a:graphicFrameLocks noGrp="1"/>
          </p:cNvGraphicFramePr>
          <p:nvPr/>
        </p:nvGraphicFramePr>
        <p:xfrm>
          <a:off x="9088279" y="4747411"/>
          <a:ext cx="1583770" cy="445008"/>
        </p:xfrm>
        <a:graphic>
          <a:graphicData uri="http://schemas.openxmlformats.org/drawingml/2006/table">
            <a:tbl>
              <a:tblPr firstRow="1" bandRow="1">
                <a:tableStyleId>{5C22544A-7EE6-4342-B048-85BDC9FD1C3A}</a:tableStyleId>
              </a:tblPr>
              <a:tblGrid>
                <a:gridCol w="892493">
                  <a:extLst>
                    <a:ext uri="{9D8B030D-6E8A-4147-A177-3AD203B41FA5}">
                      <a16:colId xmlns:a16="http://schemas.microsoft.com/office/drawing/2014/main" val="3423893830"/>
                    </a:ext>
                  </a:extLst>
                </a:gridCol>
                <a:gridCol w="691277">
                  <a:extLst>
                    <a:ext uri="{9D8B030D-6E8A-4147-A177-3AD203B41FA5}">
                      <a16:colId xmlns:a16="http://schemas.microsoft.com/office/drawing/2014/main" val="926188149"/>
                    </a:ext>
                  </a:extLst>
                </a:gridCol>
              </a:tblGrid>
              <a:tr h="445008">
                <a:tc>
                  <a:txBody>
                    <a:bodyPr/>
                    <a:lstStyle/>
                    <a:p>
                      <a:r>
                        <a:rPr lang="en-US" sz="2200" dirty="0"/>
                        <a:t>9</a:t>
                      </a:r>
                    </a:p>
                  </a:txBody>
                  <a:tcPr marL="109728" marR="109728" marT="54864" marB="54864"/>
                </a:tc>
                <a:tc>
                  <a:txBody>
                    <a:bodyPr/>
                    <a:lstStyle/>
                    <a:p>
                      <a:r>
                        <a:rPr lang="en-US" sz="2200" dirty="0"/>
                        <a:t>11</a:t>
                      </a:r>
                    </a:p>
                  </a:txBody>
                  <a:tcPr marL="109728" marR="109728" marT="54864" marB="54864"/>
                </a:tc>
                <a:extLst>
                  <a:ext uri="{0D108BD9-81ED-4DB2-BD59-A6C34878D82A}">
                    <a16:rowId xmlns:a16="http://schemas.microsoft.com/office/drawing/2014/main" val="2581385701"/>
                  </a:ext>
                </a:extLst>
              </a:tr>
            </a:tbl>
          </a:graphicData>
        </a:graphic>
      </p:graphicFrame>
      <p:sp>
        <p:nvSpPr>
          <p:cNvPr id="6" name="Right Arrow 5">
            <a:extLst>
              <a:ext uri="{FF2B5EF4-FFF2-40B4-BE49-F238E27FC236}">
                <a16:creationId xmlns:a16="http://schemas.microsoft.com/office/drawing/2014/main" id="{87FB6195-AB12-D84C-B2E8-D7255E0FF5A3}"/>
              </a:ext>
            </a:extLst>
          </p:cNvPr>
          <p:cNvSpPr/>
          <p:nvPr/>
        </p:nvSpPr>
        <p:spPr>
          <a:xfrm>
            <a:off x="4454218" y="2046446"/>
            <a:ext cx="1036915" cy="52383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graphicFrame>
        <p:nvGraphicFramePr>
          <p:cNvPr id="10" name="Table 9">
            <a:extLst>
              <a:ext uri="{FF2B5EF4-FFF2-40B4-BE49-F238E27FC236}">
                <a16:creationId xmlns:a16="http://schemas.microsoft.com/office/drawing/2014/main" id="{365A41D3-863D-4C49-ADA0-2EAE3BAE619C}"/>
              </a:ext>
            </a:extLst>
          </p:cNvPr>
          <p:cNvGraphicFramePr>
            <a:graphicFrameLocks noGrp="1"/>
          </p:cNvGraphicFramePr>
          <p:nvPr/>
        </p:nvGraphicFramePr>
        <p:xfrm>
          <a:off x="6305697" y="4295785"/>
          <a:ext cx="1609462" cy="1921554"/>
        </p:xfrm>
        <a:graphic>
          <a:graphicData uri="http://schemas.openxmlformats.org/drawingml/2006/table">
            <a:tbl>
              <a:tblPr firstRow="1" bandRow="1">
                <a:tableStyleId>{5C22544A-7EE6-4342-B048-85BDC9FD1C3A}</a:tableStyleId>
              </a:tblPr>
              <a:tblGrid>
                <a:gridCol w="750202">
                  <a:extLst>
                    <a:ext uri="{9D8B030D-6E8A-4147-A177-3AD203B41FA5}">
                      <a16:colId xmlns:a16="http://schemas.microsoft.com/office/drawing/2014/main" val="2482675703"/>
                    </a:ext>
                  </a:extLst>
                </a:gridCol>
                <a:gridCol w="859260">
                  <a:extLst>
                    <a:ext uri="{9D8B030D-6E8A-4147-A177-3AD203B41FA5}">
                      <a16:colId xmlns:a16="http://schemas.microsoft.com/office/drawing/2014/main" val="2796103749"/>
                    </a:ext>
                  </a:extLst>
                </a:gridCol>
              </a:tblGrid>
              <a:tr h="640518">
                <a:tc>
                  <a:txBody>
                    <a:bodyPr/>
                    <a:lstStyle/>
                    <a:p>
                      <a:r>
                        <a:rPr lang="en-US" sz="2200" dirty="0"/>
                        <a:t>8</a:t>
                      </a:r>
                    </a:p>
                  </a:txBody>
                  <a:tcPr marL="109728" marR="109728" marT="54864" marB="54864"/>
                </a:tc>
                <a:tc>
                  <a:txBody>
                    <a:bodyPr/>
                    <a:lstStyle/>
                    <a:p>
                      <a:r>
                        <a:rPr lang="en-US" sz="2200" dirty="0"/>
                        <a:t>9</a:t>
                      </a:r>
                    </a:p>
                  </a:txBody>
                  <a:tcPr marL="109728" marR="109728" marT="54864" marB="54864"/>
                </a:tc>
                <a:extLst>
                  <a:ext uri="{0D108BD9-81ED-4DB2-BD59-A6C34878D82A}">
                    <a16:rowId xmlns:a16="http://schemas.microsoft.com/office/drawing/2014/main" val="2190480139"/>
                  </a:ext>
                </a:extLst>
              </a:tr>
              <a:tr h="640518">
                <a:tc>
                  <a:txBody>
                    <a:bodyPr/>
                    <a:lstStyle/>
                    <a:p>
                      <a:r>
                        <a:rPr lang="en-US" sz="2200" dirty="0"/>
                        <a:t>10</a:t>
                      </a:r>
                    </a:p>
                  </a:txBody>
                  <a:tcPr marL="109728" marR="109728" marT="54864" marB="54864"/>
                </a:tc>
                <a:tc>
                  <a:txBody>
                    <a:bodyPr/>
                    <a:lstStyle/>
                    <a:p>
                      <a:r>
                        <a:rPr lang="en-US" sz="2200" dirty="0"/>
                        <a:t>11</a:t>
                      </a:r>
                    </a:p>
                  </a:txBody>
                  <a:tcPr marL="109728" marR="109728" marT="54864" marB="54864"/>
                </a:tc>
                <a:extLst>
                  <a:ext uri="{0D108BD9-81ED-4DB2-BD59-A6C34878D82A}">
                    <a16:rowId xmlns:a16="http://schemas.microsoft.com/office/drawing/2014/main" val="4242424209"/>
                  </a:ext>
                </a:extLst>
              </a:tr>
              <a:tr h="640518">
                <a:tc>
                  <a:txBody>
                    <a:bodyPr/>
                    <a:lstStyle/>
                    <a:p>
                      <a:r>
                        <a:rPr lang="en-US" sz="2200" dirty="0"/>
                        <a:t>12</a:t>
                      </a:r>
                    </a:p>
                  </a:txBody>
                  <a:tcPr marL="109728" marR="109728" marT="54864" marB="54864"/>
                </a:tc>
                <a:tc>
                  <a:txBody>
                    <a:bodyPr/>
                    <a:lstStyle/>
                    <a:p>
                      <a:r>
                        <a:rPr lang="en-US" sz="2200" dirty="0"/>
                        <a:t>13</a:t>
                      </a:r>
                    </a:p>
                  </a:txBody>
                  <a:tcPr marL="109728" marR="109728" marT="54864" marB="54864"/>
                </a:tc>
                <a:extLst>
                  <a:ext uri="{0D108BD9-81ED-4DB2-BD59-A6C34878D82A}">
                    <a16:rowId xmlns:a16="http://schemas.microsoft.com/office/drawing/2014/main" val="2302472830"/>
                  </a:ext>
                </a:extLst>
              </a:tr>
            </a:tbl>
          </a:graphicData>
        </a:graphic>
      </p:graphicFrame>
      <p:sp>
        <p:nvSpPr>
          <p:cNvPr id="7" name="TextBox 6">
            <a:extLst>
              <a:ext uri="{FF2B5EF4-FFF2-40B4-BE49-F238E27FC236}">
                <a16:creationId xmlns:a16="http://schemas.microsoft.com/office/drawing/2014/main" id="{86C197AC-A536-194D-BFE5-19E498D02DC8}"/>
              </a:ext>
            </a:extLst>
          </p:cNvPr>
          <p:cNvSpPr txBox="1"/>
          <p:nvPr/>
        </p:nvSpPr>
        <p:spPr>
          <a:xfrm>
            <a:off x="3861710" y="3385794"/>
            <a:ext cx="1629424" cy="424732"/>
          </a:xfrm>
          <a:prstGeom prst="rect">
            <a:avLst/>
          </a:prstGeom>
          <a:solidFill>
            <a:srgbClr val="7030A0"/>
          </a:solidFill>
        </p:spPr>
        <p:txBody>
          <a:bodyPr wrap="square" rtlCol="0">
            <a:spAutoFit/>
          </a:bodyPr>
          <a:lstStyle/>
          <a:p>
            <a:pPr algn="ctr"/>
            <a:r>
              <a:rPr lang="en-US" sz="2160" dirty="0">
                <a:solidFill>
                  <a:schemeClr val="bg1"/>
                </a:solidFill>
              </a:rPr>
              <a:t>Reshape</a:t>
            </a:r>
          </a:p>
        </p:txBody>
      </p:sp>
      <p:sp>
        <p:nvSpPr>
          <p:cNvPr id="12" name="TextBox 11">
            <a:extLst>
              <a:ext uri="{FF2B5EF4-FFF2-40B4-BE49-F238E27FC236}">
                <a16:creationId xmlns:a16="http://schemas.microsoft.com/office/drawing/2014/main" id="{58559A46-8C2B-1B47-B493-9BBC1FD16111}"/>
              </a:ext>
            </a:extLst>
          </p:cNvPr>
          <p:cNvSpPr txBox="1"/>
          <p:nvPr/>
        </p:nvSpPr>
        <p:spPr>
          <a:xfrm>
            <a:off x="8273567" y="5482230"/>
            <a:ext cx="1629424" cy="424732"/>
          </a:xfrm>
          <a:prstGeom prst="rect">
            <a:avLst/>
          </a:prstGeom>
          <a:solidFill>
            <a:srgbClr val="7030A0"/>
          </a:solidFill>
        </p:spPr>
        <p:txBody>
          <a:bodyPr wrap="square" rtlCol="0">
            <a:spAutoFit/>
          </a:bodyPr>
          <a:lstStyle/>
          <a:p>
            <a:pPr algn="ctr"/>
            <a:r>
              <a:rPr lang="en-US" sz="2160" dirty="0">
                <a:solidFill>
                  <a:schemeClr val="bg1"/>
                </a:solidFill>
              </a:rPr>
              <a:t>Slicing</a:t>
            </a:r>
          </a:p>
        </p:txBody>
      </p:sp>
      <p:sp>
        <p:nvSpPr>
          <p:cNvPr id="9" name="Right Brace 8">
            <a:extLst>
              <a:ext uri="{FF2B5EF4-FFF2-40B4-BE49-F238E27FC236}">
                <a16:creationId xmlns:a16="http://schemas.microsoft.com/office/drawing/2014/main" id="{1AA8A079-A71A-5F47-9364-BCD174D1FC5D}"/>
              </a:ext>
            </a:extLst>
          </p:cNvPr>
          <p:cNvSpPr/>
          <p:nvPr/>
        </p:nvSpPr>
        <p:spPr>
          <a:xfrm>
            <a:off x="8040169" y="4494662"/>
            <a:ext cx="172819" cy="9505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60"/>
          </a:p>
        </p:txBody>
      </p:sp>
      <p:sp>
        <p:nvSpPr>
          <p:cNvPr id="2" name="Title 1">
            <a:extLst>
              <a:ext uri="{FF2B5EF4-FFF2-40B4-BE49-F238E27FC236}">
                <a16:creationId xmlns:a16="http://schemas.microsoft.com/office/drawing/2014/main" id="{A12EF871-FF13-4E4A-9CC6-9B1BDFD88581}"/>
              </a:ext>
            </a:extLst>
          </p:cNvPr>
          <p:cNvSpPr>
            <a:spLocks noGrp="1"/>
          </p:cNvSpPr>
          <p:nvPr>
            <p:ph type="title"/>
          </p:nvPr>
        </p:nvSpPr>
        <p:spPr>
          <a:xfrm>
            <a:off x="521999" y="842400"/>
            <a:ext cx="11029300" cy="720000"/>
          </a:xfrm>
        </p:spPr>
        <p:txBody>
          <a:bodyPr>
            <a:normAutofit fontScale="90000"/>
          </a:bodyPr>
          <a:lstStyle/>
          <a:p>
            <a:r>
              <a:rPr lang="nl-NL" altLang="en-US" sz="3200" dirty="0">
                <a:latin typeface="Arial" panose="020B0604020202020204" pitchFamily="34" charset="0"/>
                <a:cs typeface="Arial" panose="020B0604020202020204" pitchFamily="34" charset="0"/>
              </a:rPr>
              <a:t>Numpy – Operations – Reshaping &amp; Slicing</a:t>
            </a:r>
            <a:br>
              <a:rPr lang="nl-NL" altLang="en-US" sz="3600" dirty="0">
                <a:solidFill>
                  <a:schemeClr val="tx1"/>
                </a:solidFill>
                <a:effectLst>
                  <a:outerShdw blurRad="38100" dist="38100" dir="2700000" algn="tl">
                    <a:srgbClr val="000000"/>
                  </a:outerShdw>
                </a:effectLst>
              </a:rPr>
            </a:br>
            <a:endParaRPr lang="en-GB" dirty="0"/>
          </a:p>
        </p:txBody>
      </p:sp>
    </p:spTree>
    <p:extLst>
      <p:ext uri="{BB962C8B-B14F-4D97-AF65-F5344CB8AC3E}">
        <p14:creationId xmlns:p14="http://schemas.microsoft.com/office/powerpoint/2010/main" val="6784274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2"/>
          <p:cNvSpPr txBox="1">
            <a:spLocks noChangeArrowheads="1"/>
          </p:cNvSpPr>
          <p:nvPr/>
        </p:nvSpPr>
        <p:spPr bwMode="auto">
          <a:xfrm>
            <a:off x="1343471" y="1618773"/>
            <a:ext cx="10019502" cy="4248550"/>
          </a:xfrm>
          <a:prstGeom prst="rect">
            <a:avLst/>
          </a:prstGeom>
          <a:solidFill>
            <a:schemeClr val="tx1"/>
          </a:solidFill>
          <a:ln>
            <a:noFill/>
          </a:ln>
          <a:effectLst/>
        </p:spPr>
        <p:txBody>
          <a:bodyPr lIns="81000" tIns="42120" rIns="81000" bIns="42120"/>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1pPr>
            <a:lvl2pPr marL="741363" indent="-28416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9pPr>
          </a:lstStyle>
          <a:p>
            <a:pPr marL="0" indent="0" eaLnBrk="1" hangingPunct="1">
              <a:spcBef>
                <a:spcPts val="360"/>
              </a:spcBef>
            </a:pPr>
            <a:r>
              <a:rPr lang="en-US" altLang="en-US" sz="1260" dirty="0"/>
              <a:t>import </a:t>
            </a:r>
            <a:r>
              <a:rPr lang="en-US" altLang="en-US" sz="1260" dirty="0" err="1"/>
              <a:t>numpy</a:t>
            </a:r>
            <a:r>
              <a:rPr lang="en-US" altLang="en-US" sz="1260" dirty="0"/>
              <a:t> as np</a:t>
            </a:r>
          </a:p>
          <a:p>
            <a:pPr marL="0" indent="0" eaLnBrk="1" hangingPunct="1">
              <a:spcBef>
                <a:spcPts val="360"/>
              </a:spcBef>
            </a:pPr>
            <a:endParaRPr lang="en-US" altLang="en-US" sz="1260" dirty="0"/>
          </a:p>
          <a:p>
            <a:pPr marL="0" indent="0" eaLnBrk="1" hangingPunct="1">
              <a:spcBef>
                <a:spcPts val="360"/>
              </a:spcBef>
            </a:pPr>
            <a:r>
              <a:rPr lang="en-US" altLang="en-US" sz="1260" dirty="0"/>
              <a:t>a = </a:t>
            </a:r>
            <a:r>
              <a:rPr lang="en-US" altLang="en-US" sz="1260" dirty="0" err="1"/>
              <a:t>np.array</a:t>
            </a:r>
            <a:r>
              <a:rPr lang="en-US" altLang="en-US" sz="1260" dirty="0"/>
              <a:t>([(1,2,3,4), (3,4,5,6)])</a:t>
            </a:r>
          </a:p>
          <a:p>
            <a:pPr marL="0" indent="0" eaLnBrk="1" hangingPunct="1">
              <a:spcBef>
                <a:spcPts val="360"/>
              </a:spcBef>
            </a:pPr>
            <a:r>
              <a:rPr lang="en-US" altLang="en-US" sz="1260" dirty="0"/>
              <a:t>a = </a:t>
            </a:r>
            <a:r>
              <a:rPr lang="en-US" altLang="en-US" sz="1260" dirty="0" err="1"/>
              <a:t>a.reshape</a:t>
            </a:r>
            <a:r>
              <a:rPr lang="en-US" altLang="en-US" sz="1260" dirty="0"/>
              <a:t>(4,2)</a:t>
            </a:r>
          </a:p>
          <a:p>
            <a:pPr marL="0" indent="0" eaLnBrk="1" hangingPunct="1">
              <a:spcBef>
                <a:spcPts val="360"/>
              </a:spcBef>
            </a:pPr>
            <a:r>
              <a:rPr lang="en-US" altLang="en-US" sz="1260" dirty="0"/>
              <a:t>print(a)</a:t>
            </a:r>
          </a:p>
          <a:p>
            <a:pPr marL="0" indent="0" eaLnBrk="1" hangingPunct="1">
              <a:spcBef>
                <a:spcPts val="360"/>
              </a:spcBef>
            </a:pPr>
            <a:endParaRPr lang="en-US" altLang="en-US" sz="1260" dirty="0"/>
          </a:p>
          <a:p>
            <a:pPr marL="0" indent="0" eaLnBrk="1" hangingPunct="1">
              <a:spcBef>
                <a:spcPts val="360"/>
              </a:spcBef>
            </a:pPr>
            <a:endParaRPr lang="en-US" altLang="en-US" sz="1260" dirty="0"/>
          </a:p>
        </p:txBody>
      </p:sp>
      <p:cxnSp>
        <p:nvCxnSpPr>
          <p:cNvPr id="4" name="Straight Connector 3">
            <a:extLst>
              <a:ext uri="{FF2B5EF4-FFF2-40B4-BE49-F238E27FC236}">
                <a16:creationId xmlns:a16="http://schemas.microsoft.com/office/drawing/2014/main" id="{25D97F7A-E1FE-B74D-9689-6BC8649FC62C}"/>
              </a:ext>
            </a:extLst>
          </p:cNvPr>
          <p:cNvCxnSpPr>
            <a:cxnSpLocks/>
          </p:cNvCxnSpPr>
          <p:nvPr/>
        </p:nvCxnSpPr>
        <p:spPr>
          <a:xfrm>
            <a:off x="1004128" y="3089183"/>
            <a:ext cx="1035884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CA422A9-BCDE-E642-A277-2A5763CA92DE}"/>
              </a:ext>
            </a:extLst>
          </p:cNvPr>
          <p:cNvSpPr txBox="1"/>
          <p:nvPr/>
        </p:nvSpPr>
        <p:spPr>
          <a:xfrm>
            <a:off x="1516291" y="3200508"/>
            <a:ext cx="2545890" cy="480131"/>
          </a:xfrm>
          <a:prstGeom prst="rect">
            <a:avLst/>
          </a:prstGeom>
          <a:noFill/>
        </p:spPr>
        <p:txBody>
          <a:bodyPr wrap="none" rtlCol="0">
            <a:spAutoFit/>
          </a:bodyPr>
          <a:lstStyle/>
          <a:p>
            <a:r>
              <a:rPr lang="en-US" sz="1260" dirty="0">
                <a:solidFill>
                  <a:schemeClr val="bg1"/>
                </a:solidFill>
                <a:latin typeface="Arial" panose="020B0604020202020204" pitchFamily="34" charset="0"/>
                <a:cs typeface="Arial" panose="020B0604020202020204" pitchFamily="34" charset="0"/>
              </a:rPr>
              <a:t>b = </a:t>
            </a:r>
            <a:r>
              <a:rPr lang="en-US" sz="1260" dirty="0" err="1">
                <a:solidFill>
                  <a:schemeClr val="bg1"/>
                </a:solidFill>
                <a:latin typeface="Arial" panose="020B0604020202020204" pitchFamily="34" charset="0"/>
                <a:cs typeface="Arial" panose="020B0604020202020204" pitchFamily="34" charset="0"/>
              </a:rPr>
              <a:t>np.array</a:t>
            </a:r>
            <a:r>
              <a:rPr lang="en-US" sz="1260" dirty="0">
                <a:solidFill>
                  <a:schemeClr val="bg1"/>
                </a:solidFill>
                <a:latin typeface="Arial" panose="020B0604020202020204" pitchFamily="34" charset="0"/>
                <a:cs typeface="Arial" panose="020B0604020202020204" pitchFamily="34" charset="0"/>
              </a:rPr>
              <a:t>([(1,2,3,4), (3,4,5,6)])</a:t>
            </a:r>
          </a:p>
          <a:p>
            <a:r>
              <a:rPr lang="en-US" sz="1260" dirty="0">
                <a:solidFill>
                  <a:schemeClr val="bg1"/>
                </a:solidFill>
                <a:latin typeface="Arial" panose="020B0604020202020204" pitchFamily="34" charset="0"/>
                <a:cs typeface="Arial" panose="020B0604020202020204" pitchFamily="34" charset="0"/>
              </a:rPr>
              <a:t>print(b[0,2])</a:t>
            </a:r>
          </a:p>
        </p:txBody>
      </p:sp>
      <p:cxnSp>
        <p:nvCxnSpPr>
          <p:cNvPr id="9" name="Straight Connector 8">
            <a:extLst>
              <a:ext uri="{FF2B5EF4-FFF2-40B4-BE49-F238E27FC236}">
                <a16:creationId xmlns:a16="http://schemas.microsoft.com/office/drawing/2014/main" id="{53E7E32A-8879-F14F-B938-74D7D3CCFA23}"/>
              </a:ext>
            </a:extLst>
          </p:cNvPr>
          <p:cNvCxnSpPr>
            <a:cxnSpLocks/>
          </p:cNvCxnSpPr>
          <p:nvPr/>
        </p:nvCxnSpPr>
        <p:spPr>
          <a:xfrm flipV="1">
            <a:off x="1008751" y="3810429"/>
            <a:ext cx="10354222" cy="8168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3155E4F-497D-034B-9F8D-32270F7859B5}"/>
              </a:ext>
            </a:extLst>
          </p:cNvPr>
          <p:cNvSpPr txBox="1"/>
          <p:nvPr/>
        </p:nvSpPr>
        <p:spPr>
          <a:xfrm>
            <a:off x="1381995" y="4061123"/>
            <a:ext cx="3314839" cy="868571"/>
          </a:xfrm>
          <a:prstGeom prst="rect">
            <a:avLst/>
          </a:prstGeom>
          <a:noFill/>
        </p:spPr>
        <p:txBody>
          <a:bodyPr wrap="square" rtlCol="0">
            <a:spAutoFit/>
          </a:bodyPr>
          <a:lstStyle/>
          <a:p>
            <a:r>
              <a:rPr lang="en-GB" sz="1260" dirty="0">
                <a:solidFill>
                  <a:schemeClr val="bg1"/>
                </a:solidFill>
                <a:latin typeface="Arial" panose="020B0604020202020204" pitchFamily="34" charset="0"/>
                <a:cs typeface="Arial" panose="020B0604020202020204" pitchFamily="34" charset="0"/>
              </a:rPr>
              <a:t>c = </a:t>
            </a:r>
            <a:r>
              <a:rPr lang="en-GB" sz="1260" dirty="0" err="1">
                <a:solidFill>
                  <a:schemeClr val="bg1"/>
                </a:solidFill>
                <a:latin typeface="Arial" panose="020B0604020202020204" pitchFamily="34" charset="0"/>
                <a:cs typeface="Arial" panose="020B0604020202020204" pitchFamily="34" charset="0"/>
              </a:rPr>
              <a:t>np.array</a:t>
            </a:r>
            <a:r>
              <a:rPr lang="en-GB" sz="1260" dirty="0">
                <a:solidFill>
                  <a:schemeClr val="bg1"/>
                </a:solidFill>
                <a:latin typeface="Arial" panose="020B0604020202020204" pitchFamily="34" charset="0"/>
                <a:cs typeface="Arial" panose="020B0604020202020204" pitchFamily="34" charset="0"/>
              </a:rPr>
              <a:t>([(1,2,3,4), (3,4,5,6), (5,6,7,8)])</a:t>
            </a:r>
            <a:br>
              <a:rPr lang="en-GB" sz="1260" dirty="0">
                <a:solidFill>
                  <a:schemeClr val="bg1"/>
                </a:solidFill>
                <a:latin typeface="Arial" panose="020B0604020202020204" pitchFamily="34" charset="0"/>
                <a:cs typeface="Arial" panose="020B0604020202020204" pitchFamily="34" charset="0"/>
              </a:rPr>
            </a:br>
            <a:r>
              <a:rPr lang="en-GB" sz="1260" dirty="0">
                <a:solidFill>
                  <a:schemeClr val="bg1"/>
                </a:solidFill>
                <a:latin typeface="Arial" panose="020B0604020202020204" pitchFamily="34" charset="0"/>
                <a:cs typeface="Arial" panose="020B0604020202020204" pitchFamily="34" charset="0"/>
              </a:rPr>
              <a:t>print(c[0:,3])</a:t>
            </a:r>
          </a:p>
          <a:p>
            <a:br>
              <a:rPr lang="en-GB" sz="1260" dirty="0">
                <a:solidFill>
                  <a:schemeClr val="bg1"/>
                </a:solidFill>
                <a:latin typeface="Arial" panose="020B0604020202020204" pitchFamily="34" charset="0"/>
                <a:cs typeface="Arial" panose="020B0604020202020204" pitchFamily="34" charset="0"/>
              </a:rPr>
            </a:br>
            <a:r>
              <a:rPr lang="en-GB" sz="1260" dirty="0">
                <a:solidFill>
                  <a:schemeClr val="bg1"/>
                </a:solidFill>
                <a:latin typeface="Arial" panose="020B0604020202020204" pitchFamily="34" charset="0"/>
                <a:cs typeface="Arial" panose="020B0604020202020204" pitchFamily="34" charset="0"/>
              </a:rPr>
              <a:t>print(c[0:2,3])</a:t>
            </a:r>
            <a:r>
              <a:rPr lang="en-GB" sz="1264" dirty="0"/>
              <a:t>])</a:t>
            </a:r>
            <a:endParaRPr lang="en-US" sz="1264" dirty="0"/>
          </a:p>
        </p:txBody>
      </p:sp>
      <p:sp>
        <p:nvSpPr>
          <p:cNvPr id="8" name="TextBox 7">
            <a:extLst>
              <a:ext uri="{FF2B5EF4-FFF2-40B4-BE49-F238E27FC236}">
                <a16:creationId xmlns:a16="http://schemas.microsoft.com/office/drawing/2014/main" id="{7EB5B020-98A7-FB47-BABE-E1666A82F477}"/>
              </a:ext>
            </a:extLst>
          </p:cNvPr>
          <p:cNvSpPr txBox="1"/>
          <p:nvPr/>
        </p:nvSpPr>
        <p:spPr>
          <a:xfrm>
            <a:off x="4946322" y="1813832"/>
            <a:ext cx="588623" cy="870495"/>
          </a:xfrm>
          <a:prstGeom prst="rect">
            <a:avLst/>
          </a:prstGeom>
          <a:noFill/>
        </p:spPr>
        <p:txBody>
          <a:bodyPr wrap="none" rtlCol="0">
            <a:spAutoFit/>
          </a:bodyPr>
          <a:lstStyle/>
          <a:p>
            <a:r>
              <a:rPr lang="en-US" sz="1264" dirty="0">
                <a:solidFill>
                  <a:schemeClr val="bg1"/>
                </a:solidFill>
              </a:rPr>
              <a:t>[[1 2]</a:t>
            </a:r>
          </a:p>
          <a:p>
            <a:r>
              <a:rPr lang="en-US" sz="1264" dirty="0">
                <a:solidFill>
                  <a:schemeClr val="bg1"/>
                </a:solidFill>
              </a:rPr>
              <a:t> [3 4]</a:t>
            </a:r>
          </a:p>
          <a:p>
            <a:r>
              <a:rPr lang="en-US" sz="1264" dirty="0">
                <a:solidFill>
                  <a:schemeClr val="bg1"/>
                </a:solidFill>
              </a:rPr>
              <a:t> [3 4]</a:t>
            </a:r>
          </a:p>
          <a:p>
            <a:r>
              <a:rPr lang="en-US" sz="1264" dirty="0">
                <a:solidFill>
                  <a:schemeClr val="bg1"/>
                </a:solidFill>
              </a:rPr>
              <a:t> [5 6]]</a:t>
            </a:r>
          </a:p>
        </p:txBody>
      </p:sp>
      <p:sp>
        <p:nvSpPr>
          <p:cNvPr id="10" name="TextBox 9">
            <a:extLst>
              <a:ext uri="{FF2B5EF4-FFF2-40B4-BE49-F238E27FC236}">
                <a16:creationId xmlns:a16="http://schemas.microsoft.com/office/drawing/2014/main" id="{21C3A30E-F9F5-C54E-B6A1-65D632CA6C84}"/>
              </a:ext>
            </a:extLst>
          </p:cNvPr>
          <p:cNvSpPr txBox="1"/>
          <p:nvPr/>
        </p:nvSpPr>
        <p:spPr>
          <a:xfrm>
            <a:off x="5194436" y="3280360"/>
            <a:ext cx="274434" cy="286873"/>
          </a:xfrm>
          <a:prstGeom prst="rect">
            <a:avLst/>
          </a:prstGeom>
          <a:noFill/>
        </p:spPr>
        <p:txBody>
          <a:bodyPr wrap="none" rtlCol="0">
            <a:spAutoFit/>
          </a:bodyPr>
          <a:lstStyle/>
          <a:p>
            <a:r>
              <a:rPr lang="en-US" sz="1264" dirty="0">
                <a:solidFill>
                  <a:schemeClr val="bg1"/>
                </a:solidFill>
              </a:rPr>
              <a:t>3</a:t>
            </a:r>
          </a:p>
        </p:txBody>
      </p:sp>
      <p:sp>
        <p:nvSpPr>
          <p:cNvPr id="11" name="TextBox 10">
            <a:extLst>
              <a:ext uri="{FF2B5EF4-FFF2-40B4-BE49-F238E27FC236}">
                <a16:creationId xmlns:a16="http://schemas.microsoft.com/office/drawing/2014/main" id="{67B30380-0EC1-074C-90FB-F250E8CF5370}"/>
              </a:ext>
            </a:extLst>
          </p:cNvPr>
          <p:cNvSpPr txBox="1"/>
          <p:nvPr/>
        </p:nvSpPr>
        <p:spPr>
          <a:xfrm>
            <a:off x="4978030" y="4157534"/>
            <a:ext cx="633507" cy="675954"/>
          </a:xfrm>
          <a:prstGeom prst="rect">
            <a:avLst/>
          </a:prstGeom>
          <a:noFill/>
        </p:spPr>
        <p:txBody>
          <a:bodyPr wrap="none" rtlCol="0">
            <a:spAutoFit/>
          </a:bodyPr>
          <a:lstStyle/>
          <a:p>
            <a:r>
              <a:rPr lang="en-US" sz="1264" dirty="0">
                <a:solidFill>
                  <a:schemeClr val="bg1"/>
                </a:solidFill>
              </a:rPr>
              <a:t>[4 6 8]</a:t>
            </a:r>
          </a:p>
          <a:p>
            <a:endParaRPr lang="en-US" sz="1264" dirty="0">
              <a:solidFill>
                <a:schemeClr val="bg1"/>
              </a:solidFill>
            </a:endParaRPr>
          </a:p>
          <a:p>
            <a:r>
              <a:rPr lang="en-US" sz="1264" dirty="0">
                <a:solidFill>
                  <a:schemeClr val="bg1"/>
                </a:solidFill>
              </a:rPr>
              <a:t>[4 6]</a:t>
            </a:r>
          </a:p>
        </p:txBody>
      </p:sp>
      <p:sp>
        <p:nvSpPr>
          <p:cNvPr id="2" name="Title 1">
            <a:extLst>
              <a:ext uri="{FF2B5EF4-FFF2-40B4-BE49-F238E27FC236}">
                <a16:creationId xmlns:a16="http://schemas.microsoft.com/office/drawing/2014/main" id="{9121BCD0-61CE-4A07-BB94-B480BE75AD9F}"/>
              </a:ext>
            </a:extLst>
          </p:cNvPr>
          <p:cNvSpPr>
            <a:spLocks noGrp="1"/>
          </p:cNvSpPr>
          <p:nvPr>
            <p:ph type="title"/>
          </p:nvPr>
        </p:nvSpPr>
        <p:spPr>
          <a:xfrm>
            <a:off x="521998" y="842400"/>
            <a:ext cx="10115521" cy="720000"/>
          </a:xfrm>
        </p:spPr>
        <p:txBody>
          <a:bodyPr>
            <a:normAutofit fontScale="90000"/>
          </a:bodyPr>
          <a:lstStyle/>
          <a:p>
            <a:r>
              <a:rPr lang="nl-NL" altLang="en-US" sz="3200" dirty="0">
                <a:latin typeface="Arial" panose="020B0604020202020204" pitchFamily="34" charset="0"/>
                <a:cs typeface="Arial" panose="020B0604020202020204" pitchFamily="34" charset="0"/>
              </a:rPr>
              <a:t>Numpy – Operations – Reshaping &amp; Slicing</a:t>
            </a:r>
            <a:br>
              <a:rPr lang="nl-NL" altLang="en-US" sz="3600" dirty="0">
                <a:solidFill>
                  <a:schemeClr val="tx1"/>
                </a:solidFill>
                <a:effectLst>
                  <a:outerShdw blurRad="38100" dist="38100" dir="2700000" algn="tl">
                    <a:srgbClr val="000000"/>
                  </a:outerShdw>
                </a:effectLst>
              </a:rPr>
            </a:br>
            <a:endParaRPr lang="en-GB" dirty="0"/>
          </a:p>
        </p:txBody>
      </p:sp>
    </p:spTree>
    <p:extLst>
      <p:ext uri="{BB962C8B-B14F-4D97-AF65-F5344CB8AC3E}">
        <p14:creationId xmlns:p14="http://schemas.microsoft.com/office/powerpoint/2010/main" val="21850202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ChangeArrowheads="1"/>
          </p:cNvSpPr>
          <p:nvPr/>
        </p:nvSpPr>
        <p:spPr bwMode="auto">
          <a:xfrm>
            <a:off x="1429882" y="1691641"/>
            <a:ext cx="9682256" cy="4181697"/>
          </a:xfrm>
          <a:prstGeom prst="rect">
            <a:avLst/>
          </a:prstGeom>
          <a:solidFill>
            <a:schemeClr val="tx1"/>
          </a:solidFill>
          <a:ln w="9360">
            <a:solidFill>
              <a:srgbClr val="000000"/>
            </a:solidFill>
            <a:miter lim="800000"/>
            <a:headEnd/>
            <a:tailEnd/>
          </a:ln>
          <a:effectLst/>
        </p:spPr>
        <p:txBody>
          <a:bodyPr wrap="square" lIns="81000" tIns="42120" rIns="81000" bIns="4212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l" eaLnBrk="1" hangingPunct="1">
              <a:lnSpc>
                <a:spcPct val="120000"/>
              </a:lnSpc>
              <a:buClrTx/>
              <a:buFontTx/>
              <a:buNone/>
            </a:pPr>
            <a:r>
              <a:rPr lang="en-US" altLang="en-US" sz="1170" dirty="0">
                <a:latin typeface="Courier New" panose="02070309020205020404" pitchFamily="49" charset="0"/>
              </a:rPr>
              <a:t>&gt;&gt;&gt; import </a:t>
            </a:r>
            <a:r>
              <a:rPr lang="en-US" altLang="en-US" sz="1170" dirty="0" err="1">
                <a:latin typeface="Courier New" panose="02070309020205020404" pitchFamily="49" charset="0"/>
              </a:rPr>
              <a:t>numpy</a:t>
            </a:r>
            <a:r>
              <a:rPr lang="en-US" altLang="en-US" sz="1170" dirty="0">
                <a:latin typeface="Courier New" panose="02070309020205020404" pitchFamily="49" charset="0"/>
              </a:rPr>
              <a:t> as np</a:t>
            </a:r>
          </a:p>
          <a:p>
            <a:pPr algn="l" eaLnBrk="1" hangingPunct="1">
              <a:lnSpc>
                <a:spcPct val="120000"/>
              </a:lnSpc>
              <a:buClrTx/>
              <a:buFontTx/>
              <a:buNone/>
            </a:pPr>
            <a:r>
              <a:rPr lang="en-US" altLang="en-US" sz="1170" dirty="0">
                <a:latin typeface="Courier New" panose="02070309020205020404" pitchFamily="49" charset="0"/>
              </a:rPr>
              <a:t>&gt;&gt;&gt; l = [[1, 2, 3], [3, 6, 9], [2, 4, 6]]  # create a list </a:t>
            </a:r>
          </a:p>
          <a:p>
            <a:pPr algn="l" eaLnBrk="1" hangingPunct="1">
              <a:lnSpc>
                <a:spcPct val="120000"/>
              </a:lnSpc>
              <a:buClrTx/>
              <a:buFontTx/>
              <a:buNone/>
            </a:pPr>
            <a:r>
              <a:rPr lang="en-US" altLang="en-US" sz="1170" dirty="0">
                <a:latin typeface="Courier New" panose="02070309020205020404" pitchFamily="49" charset="0"/>
              </a:rPr>
              <a:t>&gt;&gt;&gt; a = </a:t>
            </a:r>
            <a:r>
              <a:rPr lang="en-US" altLang="en-US" sz="1170" dirty="0" err="1">
                <a:latin typeface="Courier New" panose="02070309020205020404" pitchFamily="49" charset="0"/>
              </a:rPr>
              <a:t>np.array</a:t>
            </a:r>
            <a:r>
              <a:rPr lang="en-US" altLang="en-US" sz="1170" dirty="0">
                <a:latin typeface="Courier New" panose="02070309020205020404" pitchFamily="49" charset="0"/>
              </a:rPr>
              <a:t>(l)  # convert a list to an array </a:t>
            </a:r>
          </a:p>
          <a:p>
            <a:pPr algn="l" eaLnBrk="1" hangingPunct="1">
              <a:lnSpc>
                <a:spcPct val="120000"/>
              </a:lnSpc>
              <a:buClrTx/>
              <a:buFontTx/>
              <a:buNone/>
            </a:pPr>
            <a:r>
              <a:rPr lang="en-US" altLang="en-US" sz="1170" dirty="0">
                <a:latin typeface="Courier New" panose="02070309020205020404" pitchFamily="49" charset="0"/>
              </a:rPr>
              <a:t>&gt;&gt;&gt; print(a) </a:t>
            </a:r>
          </a:p>
          <a:p>
            <a:pPr algn="l" eaLnBrk="1" hangingPunct="1">
              <a:lnSpc>
                <a:spcPct val="120000"/>
              </a:lnSpc>
              <a:buClrTx/>
              <a:buFontTx/>
              <a:buNone/>
            </a:pPr>
            <a:r>
              <a:rPr lang="en-US" altLang="en-US" sz="1170" dirty="0">
                <a:latin typeface="Courier New" panose="02070309020205020404" pitchFamily="49" charset="0"/>
              </a:rPr>
              <a:t>[[1 2 3] </a:t>
            </a:r>
          </a:p>
          <a:p>
            <a:pPr algn="l" eaLnBrk="1" hangingPunct="1">
              <a:lnSpc>
                <a:spcPct val="120000"/>
              </a:lnSpc>
              <a:buClrTx/>
              <a:buFontTx/>
              <a:buNone/>
            </a:pPr>
            <a:r>
              <a:rPr lang="en-US" altLang="en-US" sz="1170" dirty="0">
                <a:latin typeface="Courier New" panose="02070309020205020404" pitchFamily="49" charset="0"/>
              </a:rPr>
              <a:t> [3 6 9] </a:t>
            </a:r>
          </a:p>
          <a:p>
            <a:pPr algn="l" eaLnBrk="1" hangingPunct="1">
              <a:lnSpc>
                <a:spcPct val="120000"/>
              </a:lnSpc>
              <a:buClrTx/>
              <a:buFontTx/>
              <a:buNone/>
            </a:pPr>
            <a:r>
              <a:rPr lang="en-US" altLang="en-US" sz="1170" dirty="0">
                <a:latin typeface="Courier New" panose="02070309020205020404" pitchFamily="49" charset="0"/>
              </a:rPr>
              <a:t> [2 4 6]] </a:t>
            </a:r>
          </a:p>
          <a:p>
            <a:pPr algn="l" eaLnBrk="1" hangingPunct="1">
              <a:lnSpc>
                <a:spcPct val="120000"/>
              </a:lnSpc>
              <a:buClrTx/>
              <a:buFontTx/>
              <a:buNone/>
            </a:pPr>
            <a:r>
              <a:rPr lang="en-US" altLang="en-US" sz="1170" dirty="0">
                <a:latin typeface="Courier New" panose="02070309020205020404" pitchFamily="49" charset="0"/>
              </a:rPr>
              <a:t>&gt;&gt;&gt; </a:t>
            </a:r>
            <a:r>
              <a:rPr lang="en-US" altLang="en-US" sz="1170" dirty="0" err="1">
                <a:latin typeface="Courier New" panose="02070309020205020404" pitchFamily="49" charset="0"/>
              </a:rPr>
              <a:t>a.shape</a:t>
            </a:r>
            <a:r>
              <a:rPr lang="en-US" altLang="en-US" sz="1170" dirty="0">
                <a:latin typeface="Courier New" panose="02070309020205020404" pitchFamily="49" charset="0"/>
              </a:rPr>
              <a:t> </a:t>
            </a:r>
          </a:p>
          <a:p>
            <a:pPr algn="l" eaLnBrk="1" hangingPunct="1">
              <a:lnSpc>
                <a:spcPct val="120000"/>
              </a:lnSpc>
              <a:buClrTx/>
              <a:buFontTx/>
              <a:buNone/>
            </a:pPr>
            <a:r>
              <a:rPr lang="en-US" altLang="en-US" sz="1170" dirty="0">
                <a:latin typeface="Courier New" panose="02070309020205020404" pitchFamily="49" charset="0"/>
              </a:rPr>
              <a:t>(3, 3) </a:t>
            </a:r>
          </a:p>
          <a:p>
            <a:pPr algn="l" eaLnBrk="1" hangingPunct="1">
              <a:lnSpc>
                <a:spcPct val="120000"/>
              </a:lnSpc>
              <a:buClrTx/>
              <a:buFontTx/>
              <a:buNone/>
            </a:pPr>
            <a:r>
              <a:rPr lang="en-US" altLang="en-US" sz="1170" dirty="0">
                <a:latin typeface="Courier New" panose="02070309020205020404" pitchFamily="49" charset="0"/>
              </a:rPr>
              <a:t>&gt;&gt;&gt; print(</a:t>
            </a:r>
            <a:r>
              <a:rPr lang="en-US" altLang="en-US" sz="1170" dirty="0" err="1">
                <a:latin typeface="Courier New" panose="02070309020205020404" pitchFamily="49" charset="0"/>
              </a:rPr>
              <a:t>a.dtype</a:t>
            </a:r>
            <a:r>
              <a:rPr lang="en-US" altLang="en-US" sz="1170" dirty="0">
                <a:latin typeface="Courier New" panose="02070309020205020404" pitchFamily="49" charset="0"/>
              </a:rPr>
              <a:t>)  # get type of an array </a:t>
            </a:r>
          </a:p>
          <a:p>
            <a:pPr algn="l" eaLnBrk="1" hangingPunct="1">
              <a:lnSpc>
                <a:spcPct val="120000"/>
              </a:lnSpc>
              <a:buClrTx/>
              <a:buFontTx/>
              <a:buNone/>
            </a:pPr>
            <a:r>
              <a:rPr lang="en-US" altLang="en-US" sz="1170" dirty="0">
                <a:latin typeface="Courier New" panose="02070309020205020404" pitchFamily="49" charset="0"/>
              </a:rPr>
              <a:t>int32 </a:t>
            </a:r>
          </a:p>
          <a:p>
            <a:pPr algn="l" eaLnBrk="1" hangingPunct="1">
              <a:lnSpc>
                <a:spcPct val="120000"/>
              </a:lnSpc>
              <a:buClrTx/>
              <a:buFontTx/>
              <a:buNone/>
            </a:pPr>
            <a:r>
              <a:rPr lang="en-US" altLang="en-US" sz="1170" dirty="0">
                <a:latin typeface="Courier New" panose="02070309020205020404" pitchFamily="49" charset="0"/>
              </a:rPr>
              <a:t>&gt;&gt;&gt; print(a[0])  # this is just like a list of lists </a:t>
            </a:r>
          </a:p>
          <a:p>
            <a:pPr algn="l" eaLnBrk="1" hangingPunct="1">
              <a:lnSpc>
                <a:spcPct val="120000"/>
              </a:lnSpc>
              <a:buClrTx/>
              <a:buFontTx/>
              <a:buNone/>
            </a:pPr>
            <a:r>
              <a:rPr lang="en-US" altLang="en-US" sz="1170" dirty="0">
                <a:latin typeface="Courier New" panose="02070309020205020404" pitchFamily="49" charset="0"/>
              </a:rPr>
              <a:t>[1 2 3] </a:t>
            </a:r>
          </a:p>
          <a:p>
            <a:pPr algn="l" eaLnBrk="1" hangingPunct="1">
              <a:lnSpc>
                <a:spcPct val="120000"/>
              </a:lnSpc>
              <a:buClrTx/>
              <a:buFontTx/>
              <a:buNone/>
            </a:pPr>
            <a:r>
              <a:rPr lang="en-US" altLang="en-US" sz="1170" dirty="0">
                <a:latin typeface="Courier New" panose="02070309020205020404" pitchFamily="49" charset="0"/>
              </a:rPr>
              <a:t>&gt;&gt;&gt; print(a[1, 2])  # arrays can be given comma separated indices </a:t>
            </a:r>
          </a:p>
          <a:p>
            <a:pPr algn="l" eaLnBrk="1" hangingPunct="1">
              <a:lnSpc>
                <a:spcPct val="120000"/>
              </a:lnSpc>
              <a:buClrTx/>
              <a:buFontTx/>
              <a:buNone/>
            </a:pPr>
            <a:r>
              <a:rPr lang="en-US" altLang="en-US" sz="1170" dirty="0">
                <a:latin typeface="Courier New" panose="02070309020205020404" pitchFamily="49" charset="0"/>
              </a:rPr>
              <a:t>9 </a:t>
            </a:r>
          </a:p>
          <a:p>
            <a:pPr algn="l" eaLnBrk="1" hangingPunct="1">
              <a:lnSpc>
                <a:spcPct val="120000"/>
              </a:lnSpc>
              <a:buClrTx/>
              <a:buFontTx/>
              <a:buNone/>
            </a:pPr>
            <a:r>
              <a:rPr lang="en-US" altLang="en-US" sz="1170" dirty="0">
                <a:latin typeface="Courier New" panose="02070309020205020404" pitchFamily="49" charset="0"/>
              </a:rPr>
              <a:t>&gt;&gt;&gt; print(a[1, 1:3])  # and slices </a:t>
            </a:r>
          </a:p>
          <a:p>
            <a:pPr algn="l" eaLnBrk="1" hangingPunct="1">
              <a:lnSpc>
                <a:spcPct val="120000"/>
              </a:lnSpc>
              <a:buClrTx/>
              <a:buFontTx/>
              <a:buNone/>
            </a:pPr>
            <a:r>
              <a:rPr lang="en-US" altLang="en-US" sz="1170" dirty="0">
                <a:latin typeface="Courier New" panose="02070309020205020404" pitchFamily="49" charset="0"/>
              </a:rPr>
              <a:t>[6 9] </a:t>
            </a:r>
          </a:p>
          <a:p>
            <a:pPr algn="l" eaLnBrk="1" hangingPunct="1">
              <a:lnSpc>
                <a:spcPct val="120000"/>
              </a:lnSpc>
              <a:buClrTx/>
              <a:buFontTx/>
              <a:buNone/>
            </a:pPr>
            <a:r>
              <a:rPr lang="en-US" altLang="en-US" sz="1170" dirty="0">
                <a:latin typeface="Courier New" panose="02070309020205020404" pitchFamily="49" charset="0"/>
              </a:rPr>
              <a:t>&gt;&gt;&gt; print(a[:,1]) </a:t>
            </a:r>
          </a:p>
          <a:p>
            <a:pPr algn="l" eaLnBrk="1" hangingPunct="1">
              <a:lnSpc>
                <a:spcPct val="120000"/>
              </a:lnSpc>
              <a:buClrTx/>
              <a:buFontTx/>
              <a:buNone/>
            </a:pPr>
            <a:r>
              <a:rPr lang="en-US" altLang="en-US" sz="1170" dirty="0">
                <a:latin typeface="Courier New" panose="02070309020205020404" pitchFamily="49" charset="0"/>
              </a:rPr>
              <a:t>[2 6 4] </a:t>
            </a:r>
          </a:p>
        </p:txBody>
      </p:sp>
      <p:sp>
        <p:nvSpPr>
          <p:cNvPr id="2" name="Title 1">
            <a:extLst>
              <a:ext uri="{FF2B5EF4-FFF2-40B4-BE49-F238E27FC236}">
                <a16:creationId xmlns:a16="http://schemas.microsoft.com/office/drawing/2014/main" id="{C19CD0F5-5334-4573-8FAD-134AE859C945}"/>
              </a:ext>
            </a:extLst>
          </p:cNvPr>
          <p:cNvSpPr>
            <a:spLocks noGrp="1"/>
          </p:cNvSpPr>
          <p:nvPr>
            <p:ph type="title"/>
          </p:nvPr>
        </p:nvSpPr>
        <p:spPr>
          <a:xfrm>
            <a:off x="521998" y="842400"/>
            <a:ext cx="8841457" cy="720000"/>
          </a:xfrm>
        </p:spPr>
        <p:txBody>
          <a:bodyPr>
            <a:normAutofit fontScale="90000"/>
          </a:bodyPr>
          <a:lstStyle/>
          <a:p>
            <a:r>
              <a:rPr lang="nl-NL" altLang="en-US" sz="3200" dirty="0">
                <a:latin typeface="Arial" panose="020B0604020202020204" pitchFamily="34" charset="0"/>
                <a:cs typeface="Arial" panose="020B0604020202020204" pitchFamily="34" charset="0"/>
              </a:rPr>
              <a:t>Numpy – Array Creation and Use</a:t>
            </a:r>
            <a:br>
              <a:rPr lang="nl-NL" altLang="en-US" sz="3600" dirty="0">
                <a:solidFill>
                  <a:schemeClr val="tx1"/>
                </a:solidFill>
                <a:effectLst>
                  <a:outerShdw blurRad="38100" dist="38100" dir="2700000" algn="tl">
                    <a:srgbClr val="000000"/>
                  </a:outerShdw>
                </a:effectLst>
              </a:rPr>
            </a:br>
            <a:endParaRPr lang="en-GB" dirty="0"/>
          </a:p>
        </p:txBody>
      </p:sp>
    </p:spTree>
    <p:extLst>
      <p:ext uri="{BB962C8B-B14F-4D97-AF65-F5344CB8AC3E}">
        <p14:creationId xmlns:p14="http://schemas.microsoft.com/office/powerpoint/2010/main" val="1857636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4262FD-D5BA-6F43-8ED9-37BEA6E725C1}"/>
              </a:ext>
            </a:extLst>
          </p:cNvPr>
          <p:cNvSpPr txBox="1"/>
          <p:nvPr/>
        </p:nvSpPr>
        <p:spPr>
          <a:xfrm>
            <a:off x="1429882" y="1690766"/>
            <a:ext cx="5184576" cy="4228850"/>
          </a:xfrm>
          <a:prstGeom prst="rect">
            <a:avLst/>
          </a:prstGeom>
          <a:noFill/>
        </p:spPr>
        <p:txBody>
          <a:bodyPr wrap="square" rtlCol="0">
            <a:spAutoFit/>
          </a:bodyPr>
          <a:lstStyle/>
          <a:p>
            <a:pPr marL="257176" indent="-257176">
              <a:buFont typeface="Arial" panose="020B0604020202020204" pitchFamily="34" charset="0"/>
              <a:buChar char="•"/>
            </a:pPr>
            <a:r>
              <a:rPr lang="en-US" sz="1920" dirty="0">
                <a:latin typeface="Cambria" panose="02040503050406030204" pitchFamily="18" charset="0"/>
              </a:rPr>
              <a:t>Key Operations:</a:t>
            </a:r>
          </a:p>
          <a:p>
            <a:pPr marL="668656" lvl="1" indent="-257176">
              <a:buFont typeface="Arial" panose="020B0604020202020204" pitchFamily="34" charset="0"/>
              <a:buChar char="•"/>
            </a:pPr>
            <a:r>
              <a:rPr lang="en-US" sz="1920" dirty="0">
                <a:latin typeface="Cambria" panose="02040503050406030204" pitchFamily="18" charset="0"/>
              </a:rPr>
              <a:t>Browsing through elements of an array</a:t>
            </a:r>
          </a:p>
          <a:p>
            <a:pPr marL="668656" lvl="1" indent="-257176">
              <a:buFont typeface="Arial" panose="020B0604020202020204" pitchFamily="34" charset="0"/>
              <a:buChar char="•"/>
            </a:pPr>
            <a:endParaRPr lang="en-US" sz="1920" dirty="0">
              <a:latin typeface="Cambria" panose="02040503050406030204" pitchFamily="18" charset="0"/>
            </a:endParaRPr>
          </a:p>
          <a:p>
            <a:pPr marL="668656" lvl="1" indent="-257176">
              <a:buFont typeface="Arial" panose="020B0604020202020204" pitchFamily="34" charset="0"/>
              <a:buChar char="•"/>
            </a:pPr>
            <a:r>
              <a:rPr lang="en-US" sz="1920" dirty="0">
                <a:latin typeface="Cambria" panose="02040503050406030204" pitchFamily="18" charset="0"/>
              </a:rPr>
              <a:t>Slicing the specific columns </a:t>
            </a:r>
          </a:p>
          <a:p>
            <a:pPr marL="668656" lvl="1" indent="-257176">
              <a:buFont typeface="Arial" panose="020B0604020202020204" pitchFamily="34" charset="0"/>
              <a:buChar char="•"/>
            </a:pPr>
            <a:endParaRPr lang="en-US" sz="1920" dirty="0">
              <a:latin typeface="Cambria" panose="02040503050406030204" pitchFamily="18" charset="0"/>
            </a:endParaRPr>
          </a:p>
          <a:p>
            <a:pPr marL="668656" lvl="1" indent="-257176">
              <a:buFont typeface="Arial" panose="020B0604020202020204" pitchFamily="34" charset="0"/>
              <a:buChar char="•"/>
            </a:pPr>
            <a:r>
              <a:rPr lang="en-US" sz="1920" dirty="0">
                <a:latin typeface="Cambria" panose="02040503050406030204" pitchFamily="18" charset="0"/>
              </a:rPr>
              <a:t>Generating one dimensional array of ones or zeros</a:t>
            </a:r>
          </a:p>
          <a:p>
            <a:pPr lvl="1"/>
            <a:endParaRPr lang="en-US" sz="1920" dirty="0">
              <a:latin typeface="Cambria" panose="02040503050406030204" pitchFamily="18" charset="0"/>
            </a:endParaRPr>
          </a:p>
          <a:p>
            <a:pPr marL="668656" lvl="1" indent="-257176">
              <a:buFont typeface="Arial" panose="020B0604020202020204" pitchFamily="34" charset="0"/>
              <a:buChar char="•"/>
            </a:pPr>
            <a:r>
              <a:rPr lang="en-US" sz="1920" dirty="0">
                <a:latin typeface="Cambria" panose="02040503050406030204" pitchFamily="18" charset="0"/>
              </a:rPr>
              <a:t>Changing the default datatype of auto generated arrays</a:t>
            </a:r>
          </a:p>
          <a:p>
            <a:pPr marL="668656" lvl="1" indent="-257176">
              <a:buFont typeface="Arial" panose="020B0604020202020204" pitchFamily="34" charset="0"/>
              <a:buChar char="•"/>
            </a:pPr>
            <a:endParaRPr lang="en-US" sz="1920" dirty="0">
              <a:latin typeface="Cambria" panose="02040503050406030204" pitchFamily="18" charset="0"/>
            </a:endParaRPr>
          </a:p>
          <a:p>
            <a:pPr marL="668656" lvl="1" indent="-257176">
              <a:buFont typeface="Arial" panose="020B0604020202020204" pitchFamily="34" charset="0"/>
              <a:buChar char="•"/>
            </a:pPr>
            <a:r>
              <a:rPr lang="en-US" sz="1920" dirty="0">
                <a:latin typeface="Cambria" panose="02040503050406030204" pitchFamily="18" charset="0"/>
              </a:rPr>
              <a:t>Generating multidimensional array of ones or zeros</a:t>
            </a:r>
          </a:p>
          <a:p>
            <a:pPr marL="668656" lvl="1" indent="-257176">
              <a:buFont typeface="Arial" panose="020B0604020202020204" pitchFamily="34" charset="0"/>
              <a:buChar char="•"/>
            </a:pPr>
            <a:endParaRPr lang="en-US" sz="1920" dirty="0">
              <a:latin typeface="Cambria" panose="02040503050406030204" pitchFamily="18" charset="0"/>
            </a:endParaRPr>
          </a:p>
        </p:txBody>
      </p:sp>
      <p:pic>
        <p:nvPicPr>
          <p:cNvPr id="4" name="Picture 3">
            <a:extLst>
              <a:ext uri="{FF2B5EF4-FFF2-40B4-BE49-F238E27FC236}">
                <a16:creationId xmlns:a16="http://schemas.microsoft.com/office/drawing/2014/main" id="{B66ACE86-5FC6-3148-99DF-68753394E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4327" y="1618775"/>
            <a:ext cx="3680873" cy="1219906"/>
          </a:xfrm>
          <a:prstGeom prst="rect">
            <a:avLst/>
          </a:prstGeom>
        </p:spPr>
      </p:pic>
      <p:pic>
        <p:nvPicPr>
          <p:cNvPr id="6" name="Picture 5">
            <a:extLst>
              <a:ext uri="{FF2B5EF4-FFF2-40B4-BE49-F238E27FC236}">
                <a16:creationId xmlns:a16="http://schemas.microsoft.com/office/drawing/2014/main" id="{CDB6D20B-4930-A24E-A59C-792C5BBCAF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4329" y="2839381"/>
            <a:ext cx="1746248" cy="392506"/>
          </a:xfrm>
          <a:prstGeom prst="rect">
            <a:avLst/>
          </a:prstGeom>
        </p:spPr>
      </p:pic>
      <p:pic>
        <p:nvPicPr>
          <p:cNvPr id="8" name="Picture 7">
            <a:extLst>
              <a:ext uri="{FF2B5EF4-FFF2-40B4-BE49-F238E27FC236}">
                <a16:creationId xmlns:a16="http://schemas.microsoft.com/office/drawing/2014/main" id="{26DE898C-84A7-5C4A-A916-474533B882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4327" y="3228110"/>
            <a:ext cx="1749566" cy="517078"/>
          </a:xfrm>
          <a:prstGeom prst="rect">
            <a:avLst/>
          </a:prstGeom>
        </p:spPr>
      </p:pic>
      <p:pic>
        <p:nvPicPr>
          <p:cNvPr id="10" name="Picture 9">
            <a:extLst>
              <a:ext uri="{FF2B5EF4-FFF2-40B4-BE49-F238E27FC236}">
                <a16:creationId xmlns:a16="http://schemas.microsoft.com/office/drawing/2014/main" id="{41F692D4-50B8-2B4F-B650-3A07554B46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4329" y="3745187"/>
            <a:ext cx="1746248" cy="406894"/>
          </a:xfrm>
          <a:prstGeom prst="rect">
            <a:avLst/>
          </a:prstGeom>
        </p:spPr>
      </p:pic>
      <p:pic>
        <p:nvPicPr>
          <p:cNvPr id="12" name="Picture 11">
            <a:extLst>
              <a:ext uri="{FF2B5EF4-FFF2-40B4-BE49-F238E27FC236}">
                <a16:creationId xmlns:a16="http://schemas.microsoft.com/office/drawing/2014/main" id="{C027000D-8BA7-FB46-BFA5-0F5ABDEAB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4329" y="4145775"/>
            <a:ext cx="2949710" cy="852760"/>
          </a:xfrm>
          <a:prstGeom prst="rect">
            <a:avLst/>
          </a:prstGeom>
        </p:spPr>
      </p:pic>
      <p:pic>
        <p:nvPicPr>
          <p:cNvPr id="14" name="Picture 13">
            <a:extLst>
              <a:ext uri="{FF2B5EF4-FFF2-40B4-BE49-F238E27FC236}">
                <a16:creationId xmlns:a16="http://schemas.microsoft.com/office/drawing/2014/main" id="{45CAD0FA-F17B-A34F-8775-94BC5494C92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4328" y="4998534"/>
            <a:ext cx="1949676" cy="865714"/>
          </a:xfrm>
          <a:prstGeom prst="rect">
            <a:avLst/>
          </a:prstGeom>
        </p:spPr>
      </p:pic>
      <p:sp>
        <p:nvSpPr>
          <p:cNvPr id="3" name="Title 2">
            <a:extLst>
              <a:ext uri="{FF2B5EF4-FFF2-40B4-BE49-F238E27FC236}">
                <a16:creationId xmlns:a16="http://schemas.microsoft.com/office/drawing/2014/main" id="{807D1DAA-AD3E-4A06-90A3-22BFB39ACA4C}"/>
              </a:ext>
            </a:extLst>
          </p:cNvPr>
          <p:cNvSpPr>
            <a:spLocks noGrp="1"/>
          </p:cNvSpPr>
          <p:nvPr>
            <p:ph type="title"/>
          </p:nvPr>
        </p:nvSpPr>
        <p:spPr>
          <a:xfrm>
            <a:off x="521998" y="842400"/>
            <a:ext cx="10255729" cy="720000"/>
          </a:xfrm>
        </p:spPr>
        <p:txBody>
          <a:bodyPr>
            <a:normAutofit fontScale="90000"/>
          </a:bodyPr>
          <a:lstStyle/>
          <a:p>
            <a:r>
              <a:rPr lang="nl-NL" altLang="en-US" sz="3200" dirty="0">
                <a:latin typeface="Arial" panose="020B0604020202020204" pitchFamily="34" charset="0"/>
                <a:cs typeface="Arial" panose="020B0604020202020204" pitchFamily="34" charset="0"/>
              </a:rPr>
              <a:t>Numpy – array creation and use</a:t>
            </a:r>
            <a:br>
              <a:rPr lang="nl-NL" altLang="en-US" sz="3600" dirty="0">
                <a:solidFill>
                  <a:schemeClr val="tx1"/>
                </a:solidFill>
                <a:effectLst>
                  <a:outerShdw blurRad="38100" dist="38100" dir="2700000" algn="tl">
                    <a:srgbClr val="000000"/>
                  </a:outerShdw>
                </a:effectLst>
              </a:rPr>
            </a:br>
            <a:endParaRPr lang="en-GB" dirty="0"/>
          </a:p>
        </p:txBody>
      </p:sp>
    </p:spTree>
    <p:extLst>
      <p:ext uri="{BB962C8B-B14F-4D97-AF65-F5344CB8AC3E}">
        <p14:creationId xmlns:p14="http://schemas.microsoft.com/office/powerpoint/2010/main" val="228452921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2C4989-AE56-884C-9CB3-4196B63550B8}"/>
              </a:ext>
            </a:extLst>
          </p:cNvPr>
          <p:cNvSpPr txBox="1"/>
          <p:nvPr/>
        </p:nvSpPr>
        <p:spPr>
          <a:xfrm>
            <a:off x="1343472" y="1840873"/>
            <a:ext cx="4752529" cy="3083921"/>
          </a:xfrm>
          <a:prstGeom prst="rect">
            <a:avLst/>
          </a:prstGeom>
          <a:noFill/>
        </p:spPr>
        <p:txBody>
          <a:bodyPr wrap="square" rtlCol="0">
            <a:spAutoFit/>
          </a:bodyPr>
          <a:lstStyle/>
          <a:p>
            <a:pPr marL="257176" indent="-257176">
              <a:buFont typeface="Arial" panose="020B0604020202020204" pitchFamily="34" charset="0"/>
              <a:buChar char="•"/>
            </a:pPr>
            <a:r>
              <a:rPr lang="en-US" sz="2160" dirty="0">
                <a:latin typeface="Cambria" panose="02040503050406030204" pitchFamily="18" charset="0"/>
              </a:rPr>
              <a:t>Generating an array similar to generating a list with range()  </a:t>
            </a:r>
          </a:p>
          <a:p>
            <a:pPr marL="257176" indent="-257176">
              <a:buFont typeface="Arial" panose="020B0604020202020204" pitchFamily="34" charset="0"/>
              <a:buChar char="•"/>
            </a:pPr>
            <a:r>
              <a:rPr lang="en-US" sz="2160" dirty="0">
                <a:latin typeface="Cambria" panose="02040503050406030204" pitchFamily="18" charset="0"/>
              </a:rPr>
              <a:t>Generating an array with a float data type</a:t>
            </a:r>
          </a:p>
          <a:p>
            <a:pPr marL="257176" indent="-257176">
              <a:buFont typeface="Arial" panose="020B0604020202020204" pitchFamily="34" charset="0"/>
              <a:buChar char="•"/>
            </a:pPr>
            <a:r>
              <a:rPr lang="en-US" sz="2160" dirty="0">
                <a:latin typeface="Cambria" panose="02040503050406030204" pitchFamily="18" charset="0"/>
              </a:rPr>
              <a:t>Replacing elements with a different data type entry </a:t>
            </a:r>
          </a:p>
          <a:p>
            <a:pPr marL="257176" indent="-257176">
              <a:buFont typeface="Arial" panose="020B0604020202020204" pitchFamily="34" charset="0"/>
              <a:buChar char="•"/>
            </a:pPr>
            <a:r>
              <a:rPr lang="en-US" sz="2160" dirty="0">
                <a:latin typeface="Cambria" panose="02040503050406030204" pitchFamily="18" charset="0"/>
              </a:rPr>
              <a:t>Generating an array with arbitrary start, stop, and step</a:t>
            </a:r>
          </a:p>
          <a:p>
            <a:pPr marL="257176" indent="-257176">
              <a:buFont typeface="Arial" panose="020B0604020202020204" pitchFamily="34" charset="0"/>
              <a:buChar char="•"/>
            </a:pPr>
            <a:endParaRPr lang="en-US" sz="2160" dirty="0">
              <a:latin typeface="Cambria" panose="02040503050406030204" pitchFamily="18" charset="0"/>
            </a:endParaRPr>
          </a:p>
        </p:txBody>
      </p:sp>
      <p:pic>
        <p:nvPicPr>
          <p:cNvPr id="14" name="Picture 13">
            <a:extLst>
              <a:ext uri="{FF2B5EF4-FFF2-40B4-BE49-F238E27FC236}">
                <a16:creationId xmlns:a16="http://schemas.microsoft.com/office/drawing/2014/main" id="{97B54B77-AB40-7846-8941-922E7A131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6115" y="1618775"/>
            <a:ext cx="3629303" cy="626642"/>
          </a:xfrm>
          <a:prstGeom prst="rect">
            <a:avLst/>
          </a:prstGeom>
        </p:spPr>
      </p:pic>
      <p:pic>
        <p:nvPicPr>
          <p:cNvPr id="16" name="Picture 15">
            <a:extLst>
              <a:ext uri="{FF2B5EF4-FFF2-40B4-BE49-F238E27FC236}">
                <a16:creationId xmlns:a16="http://schemas.microsoft.com/office/drawing/2014/main" id="{15575D5C-8AAF-C140-8B05-E98CF4B7E6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6115" y="2374884"/>
            <a:ext cx="3629303" cy="604442"/>
          </a:xfrm>
          <a:prstGeom prst="rect">
            <a:avLst/>
          </a:prstGeom>
        </p:spPr>
      </p:pic>
      <p:pic>
        <p:nvPicPr>
          <p:cNvPr id="18" name="Picture 17">
            <a:extLst>
              <a:ext uri="{FF2B5EF4-FFF2-40B4-BE49-F238E27FC236}">
                <a16:creationId xmlns:a16="http://schemas.microsoft.com/office/drawing/2014/main" id="{AB22E364-CAF2-A342-8EE4-AECED25356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6115" y="3136777"/>
            <a:ext cx="1510879" cy="1064576"/>
          </a:xfrm>
          <a:prstGeom prst="rect">
            <a:avLst/>
          </a:prstGeom>
        </p:spPr>
      </p:pic>
      <p:pic>
        <p:nvPicPr>
          <p:cNvPr id="22" name="Picture 21">
            <a:extLst>
              <a:ext uri="{FF2B5EF4-FFF2-40B4-BE49-F238E27FC236}">
                <a16:creationId xmlns:a16="http://schemas.microsoft.com/office/drawing/2014/main" id="{44360BC2-67EA-274F-B67F-9992A5694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78998" y="4339879"/>
            <a:ext cx="5903402" cy="620070"/>
          </a:xfrm>
          <a:prstGeom prst="rect">
            <a:avLst/>
          </a:prstGeom>
        </p:spPr>
      </p:pic>
      <p:sp>
        <p:nvSpPr>
          <p:cNvPr id="3" name="Title 2">
            <a:extLst>
              <a:ext uri="{FF2B5EF4-FFF2-40B4-BE49-F238E27FC236}">
                <a16:creationId xmlns:a16="http://schemas.microsoft.com/office/drawing/2014/main" id="{45D9DA12-C930-4C02-B6D1-32E9316EA130}"/>
              </a:ext>
            </a:extLst>
          </p:cNvPr>
          <p:cNvSpPr>
            <a:spLocks noGrp="1"/>
          </p:cNvSpPr>
          <p:nvPr>
            <p:ph type="title"/>
          </p:nvPr>
        </p:nvSpPr>
        <p:spPr>
          <a:xfrm>
            <a:off x="521998" y="842400"/>
            <a:ext cx="10414225" cy="720000"/>
          </a:xfrm>
        </p:spPr>
        <p:txBody>
          <a:bodyPr>
            <a:normAutofit fontScale="90000"/>
          </a:bodyPr>
          <a:lstStyle/>
          <a:p>
            <a:r>
              <a:rPr lang="nl-NL" altLang="en-US" sz="3200" dirty="0">
                <a:latin typeface="Arial" panose="020B0604020202020204" pitchFamily="34" charset="0"/>
                <a:cs typeface="Arial" panose="020B0604020202020204" pitchFamily="34" charset="0"/>
              </a:rPr>
              <a:t>Numpy – Array Creation and Use</a:t>
            </a:r>
            <a:br>
              <a:rPr lang="nl-NL" altLang="en-US" sz="3600" dirty="0">
                <a:solidFill>
                  <a:schemeClr val="tx1"/>
                </a:solidFill>
                <a:effectLst>
                  <a:outerShdw blurRad="38100" dist="38100" dir="2700000" algn="tl">
                    <a:srgbClr val="000000"/>
                  </a:outerShdw>
                </a:effectLst>
              </a:rPr>
            </a:br>
            <a:endParaRPr lang="en-GB" dirty="0"/>
          </a:p>
        </p:txBody>
      </p:sp>
    </p:spTree>
    <p:extLst>
      <p:ext uri="{BB962C8B-B14F-4D97-AF65-F5344CB8AC3E}">
        <p14:creationId xmlns:p14="http://schemas.microsoft.com/office/powerpoint/2010/main" val="5839102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31EE-123A-4169-A29F-411C74180893}"/>
              </a:ext>
            </a:extLst>
          </p:cNvPr>
          <p:cNvSpPr>
            <a:spLocks noGrp="1"/>
          </p:cNvSpPr>
          <p:nvPr>
            <p:ph type="title"/>
          </p:nvPr>
        </p:nvSpPr>
        <p:spPr/>
        <p:txBody>
          <a:bodyPr/>
          <a:lstStyle/>
          <a:p>
            <a:r>
              <a:rPr lang="en-GB" dirty="0"/>
              <a:t>Learning Outcomes </a:t>
            </a:r>
          </a:p>
        </p:txBody>
      </p:sp>
      <p:sp>
        <p:nvSpPr>
          <p:cNvPr id="3" name="Text Placeholder 2">
            <a:extLst>
              <a:ext uri="{FF2B5EF4-FFF2-40B4-BE49-F238E27FC236}">
                <a16:creationId xmlns:a16="http://schemas.microsoft.com/office/drawing/2014/main" id="{9891C6A7-D852-48CD-967A-DD29F66F4B3E}"/>
              </a:ext>
            </a:extLst>
          </p:cNvPr>
          <p:cNvSpPr>
            <a:spLocks noGrp="1"/>
          </p:cNvSpPr>
          <p:nvPr>
            <p:ph type="body" sz="quarter" idx="14"/>
          </p:nvPr>
        </p:nvSpPr>
        <p:spPr>
          <a:xfrm>
            <a:off x="521999" y="1328928"/>
            <a:ext cx="10652114" cy="5084064"/>
          </a:xfrm>
        </p:spPr>
        <p:txBody>
          <a:bodyPr>
            <a:normAutofit/>
          </a:bodyPr>
          <a:lstStyle/>
          <a:p>
            <a:r>
              <a:rPr lang="en-GB" b="1" dirty="0" err="1">
                <a:latin typeface="Cambria" panose="02040503050406030204" pitchFamily="18" charset="0"/>
              </a:rPr>
              <a:t>Numpy</a:t>
            </a:r>
            <a:r>
              <a:rPr lang="en-GB" b="1" dirty="0">
                <a:latin typeface="Cambria" panose="02040503050406030204" pitchFamily="18" charset="0"/>
              </a:rPr>
              <a:t> Arrays</a:t>
            </a:r>
          </a:p>
          <a:p>
            <a:pPr lvl="1">
              <a:buFont typeface="Arial" panose="020B0604020202020204" pitchFamily="34" charset="0"/>
              <a:buChar char="•"/>
            </a:pPr>
            <a:r>
              <a:rPr lang="en-GB" dirty="0">
                <a:latin typeface="Cambria" panose="02040503050406030204" pitchFamily="18" charset="0"/>
              </a:rPr>
              <a:t>How </a:t>
            </a:r>
            <a:r>
              <a:rPr lang="en-GB" dirty="0" err="1">
                <a:latin typeface="Cambria" panose="02040503050406030204" pitchFamily="18" charset="0"/>
              </a:rPr>
              <a:t>Numpy</a:t>
            </a:r>
            <a:r>
              <a:rPr lang="en-GB" dirty="0">
                <a:latin typeface="Cambria" panose="02040503050406030204" pitchFamily="18" charset="0"/>
              </a:rPr>
              <a:t> arrays work</a:t>
            </a:r>
          </a:p>
          <a:p>
            <a:pPr lvl="1">
              <a:buFont typeface="Arial" panose="020B0604020202020204" pitchFamily="34" charset="0"/>
              <a:buChar char="•"/>
            </a:pPr>
            <a:r>
              <a:rPr lang="en-GB" dirty="0">
                <a:latin typeface="Cambria" panose="02040503050406030204" pitchFamily="18" charset="0"/>
              </a:rPr>
              <a:t>Difference between arrays and lists</a:t>
            </a:r>
          </a:p>
          <a:p>
            <a:pPr lvl="1">
              <a:buFont typeface="Arial" panose="020B0604020202020204" pitchFamily="34" charset="0"/>
              <a:buChar char="•"/>
            </a:pPr>
            <a:r>
              <a:rPr lang="en-GB" dirty="0" err="1">
                <a:latin typeface="Cambria" panose="02040503050406030204" pitchFamily="18" charset="0"/>
              </a:rPr>
              <a:t>Numpy</a:t>
            </a:r>
            <a:r>
              <a:rPr lang="en-GB" dirty="0">
                <a:latin typeface="Cambria" panose="02040503050406030204" pitchFamily="18" charset="0"/>
              </a:rPr>
              <a:t> operations</a:t>
            </a:r>
          </a:p>
          <a:p>
            <a:pPr lvl="1">
              <a:buFont typeface="Arial" panose="020B0604020202020204" pitchFamily="34" charset="0"/>
              <a:buChar char="•"/>
            </a:pPr>
            <a:r>
              <a:rPr lang="en-GB" dirty="0">
                <a:latin typeface="Cambria" panose="02040503050406030204" pitchFamily="18" charset="0"/>
              </a:rPr>
              <a:t>Data manipulation</a:t>
            </a:r>
          </a:p>
          <a:p>
            <a:pPr marL="548640" lvl="1" indent="0"/>
            <a:endParaRPr lang="en-GB" dirty="0">
              <a:latin typeface="Cambria" panose="02040503050406030204" pitchFamily="18" charset="0"/>
            </a:endParaRPr>
          </a:p>
          <a:p>
            <a:r>
              <a:rPr lang="en-GB" b="1" dirty="0">
                <a:latin typeface="Cambria" panose="02040503050406030204" pitchFamily="18" charset="0"/>
              </a:rPr>
              <a:t>Data Visualisation through Matplotlib</a:t>
            </a:r>
          </a:p>
          <a:p>
            <a:pPr lvl="1">
              <a:buFont typeface="Arial" panose="020B0604020202020204" pitchFamily="34" charset="0"/>
              <a:buChar char="•"/>
            </a:pPr>
            <a:r>
              <a:rPr lang="en-GB" dirty="0">
                <a:latin typeface="Cambria" panose="02040503050406030204" pitchFamily="18" charset="0"/>
              </a:rPr>
              <a:t>Graphs using defined data </a:t>
            </a:r>
          </a:p>
          <a:p>
            <a:pPr lvl="1">
              <a:buFont typeface="Arial" panose="020B0604020202020204" pitchFamily="34" charset="0"/>
              <a:buChar char="•"/>
            </a:pPr>
            <a:r>
              <a:rPr lang="en-GB" dirty="0">
                <a:latin typeface="Cambria" panose="02040503050406030204" pitchFamily="18" charset="0"/>
              </a:rPr>
              <a:t>Graphs using data from arguments</a:t>
            </a:r>
          </a:p>
          <a:p>
            <a:pPr lvl="1">
              <a:buFont typeface="Arial" panose="020B0604020202020204" pitchFamily="34" charset="0"/>
              <a:buChar char="•"/>
            </a:pPr>
            <a:r>
              <a:rPr lang="en-GB" dirty="0">
                <a:latin typeface="Cambria" panose="02040503050406030204" pitchFamily="18" charset="0"/>
              </a:rPr>
              <a:t>Graphs using external files</a:t>
            </a:r>
          </a:p>
          <a:p>
            <a:pPr lvl="1">
              <a:buFont typeface="Arial" panose="020B0604020202020204" pitchFamily="34" charset="0"/>
              <a:buChar char="•"/>
            </a:pPr>
            <a:r>
              <a:rPr lang="en-GB" dirty="0">
                <a:latin typeface="Cambria" panose="02040503050406030204" pitchFamily="18" charset="0"/>
              </a:rPr>
              <a:t>Types of plots</a:t>
            </a:r>
            <a:endParaRPr lang="en-US" dirty="0"/>
          </a:p>
          <a:p>
            <a:pPr marL="342900" indent="-342900" algn="just">
              <a:lnSpc>
                <a:spcPct val="150000"/>
              </a:lnSpc>
              <a:buClr>
                <a:srgbClr val="FFC000"/>
              </a:buClr>
              <a:buFont typeface="Wingdings" panose="05000000000000000000" pitchFamily="2" charset="2"/>
              <a:buChar char="ü"/>
            </a:pPr>
            <a:endParaRPr lang="en-US" dirty="0"/>
          </a:p>
          <a:p>
            <a:pPr marL="342900" indent="-342900" algn="just">
              <a:lnSpc>
                <a:spcPct val="150000"/>
              </a:lnSpc>
              <a:buClr>
                <a:srgbClr val="FFC000"/>
              </a:buClr>
              <a:buFont typeface="Wingdings" panose="05000000000000000000" pitchFamily="2" charset="2"/>
              <a:buChar char="ü"/>
            </a:pPr>
            <a:endParaRPr lang="en-US" dirty="0"/>
          </a:p>
          <a:p>
            <a:pPr algn="just"/>
            <a:endParaRPr lang="en-GB" sz="1800" dirty="0"/>
          </a:p>
        </p:txBody>
      </p:sp>
    </p:spTree>
    <p:extLst>
      <p:ext uri="{BB962C8B-B14F-4D97-AF65-F5344CB8AC3E}">
        <p14:creationId xmlns:p14="http://schemas.microsoft.com/office/powerpoint/2010/main" val="2313951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9E1752-224A-B040-B1D1-03DD9DC310F8}"/>
              </a:ext>
            </a:extLst>
          </p:cNvPr>
          <p:cNvSpPr txBox="1"/>
          <p:nvPr/>
        </p:nvSpPr>
        <p:spPr>
          <a:xfrm>
            <a:off x="1516291" y="2219266"/>
            <a:ext cx="3033226" cy="1065035"/>
          </a:xfrm>
          <a:prstGeom prst="rect">
            <a:avLst/>
          </a:prstGeom>
          <a:solidFill>
            <a:schemeClr val="tx1"/>
          </a:solidFill>
        </p:spPr>
        <p:txBody>
          <a:bodyPr wrap="square" rtlCol="0">
            <a:spAutoFit/>
          </a:bodyPr>
          <a:lstStyle/>
          <a:p>
            <a:r>
              <a:rPr lang="en-GB" sz="1264" dirty="0">
                <a:solidFill>
                  <a:schemeClr val="bg1"/>
                </a:solidFill>
              </a:rPr>
              <a:t>e = </a:t>
            </a:r>
            <a:r>
              <a:rPr lang="en-GB" sz="1264" dirty="0" err="1">
                <a:solidFill>
                  <a:schemeClr val="bg1"/>
                </a:solidFill>
              </a:rPr>
              <a:t>np.array</a:t>
            </a:r>
            <a:r>
              <a:rPr lang="en-GB" sz="1264" dirty="0">
                <a:solidFill>
                  <a:schemeClr val="bg1"/>
                </a:solidFill>
              </a:rPr>
              <a:t>([(1,2,3,4), (3,4,5,6)])</a:t>
            </a:r>
            <a:br>
              <a:rPr lang="en-GB" sz="1264" dirty="0">
                <a:solidFill>
                  <a:schemeClr val="bg1"/>
                </a:solidFill>
              </a:rPr>
            </a:br>
            <a:r>
              <a:rPr lang="en-GB" sz="1264" dirty="0">
                <a:solidFill>
                  <a:schemeClr val="bg1"/>
                </a:solidFill>
              </a:rPr>
              <a:t>print(</a:t>
            </a:r>
            <a:r>
              <a:rPr lang="en-GB" sz="1264" dirty="0" err="1">
                <a:solidFill>
                  <a:schemeClr val="bg1"/>
                </a:solidFill>
              </a:rPr>
              <a:t>e.sum</a:t>
            </a:r>
            <a:r>
              <a:rPr lang="en-GB" sz="1264" dirty="0">
                <a:solidFill>
                  <a:schemeClr val="bg1"/>
                </a:solidFill>
              </a:rPr>
              <a:t>(axis=0))</a:t>
            </a:r>
          </a:p>
          <a:p>
            <a:endParaRPr lang="en-GB" sz="1264" dirty="0">
              <a:solidFill>
                <a:schemeClr val="bg1"/>
              </a:solidFill>
              <a:latin typeface="Cambria" panose="02040503050406030204" pitchFamily="18" charset="0"/>
            </a:endParaRPr>
          </a:p>
          <a:p>
            <a:r>
              <a:rPr lang="en-GB" sz="1264" dirty="0">
                <a:solidFill>
                  <a:schemeClr val="bg1"/>
                </a:solidFill>
                <a:latin typeface="Cambria" panose="02040503050406030204" pitchFamily="18" charset="0"/>
              </a:rPr>
              <a:t>[ 4  6  8 10]</a:t>
            </a:r>
          </a:p>
          <a:p>
            <a:endParaRPr lang="en-US" sz="1264" dirty="0">
              <a:solidFill>
                <a:schemeClr val="bg1"/>
              </a:solidFill>
              <a:latin typeface="Cambria" panose="02040503050406030204" pitchFamily="18" charset="0"/>
            </a:endParaRPr>
          </a:p>
        </p:txBody>
      </p:sp>
      <p:graphicFrame>
        <p:nvGraphicFramePr>
          <p:cNvPr id="6" name="Table 5">
            <a:extLst>
              <a:ext uri="{FF2B5EF4-FFF2-40B4-BE49-F238E27FC236}">
                <a16:creationId xmlns:a16="http://schemas.microsoft.com/office/drawing/2014/main" id="{D891FA6F-C96F-C948-92BD-0F9A0D3859E6}"/>
              </a:ext>
            </a:extLst>
          </p:cNvPr>
          <p:cNvGraphicFramePr>
            <a:graphicFrameLocks noGrp="1"/>
          </p:cNvGraphicFramePr>
          <p:nvPr/>
        </p:nvGraphicFramePr>
        <p:xfrm>
          <a:off x="6096000" y="3494867"/>
          <a:ext cx="1609462" cy="1921554"/>
        </p:xfrm>
        <a:graphic>
          <a:graphicData uri="http://schemas.openxmlformats.org/drawingml/2006/table">
            <a:tbl>
              <a:tblPr firstRow="1" bandRow="1">
                <a:tableStyleId>{5C22544A-7EE6-4342-B048-85BDC9FD1C3A}</a:tableStyleId>
              </a:tblPr>
              <a:tblGrid>
                <a:gridCol w="750202">
                  <a:extLst>
                    <a:ext uri="{9D8B030D-6E8A-4147-A177-3AD203B41FA5}">
                      <a16:colId xmlns:a16="http://schemas.microsoft.com/office/drawing/2014/main" val="2482675703"/>
                    </a:ext>
                  </a:extLst>
                </a:gridCol>
                <a:gridCol w="859260">
                  <a:extLst>
                    <a:ext uri="{9D8B030D-6E8A-4147-A177-3AD203B41FA5}">
                      <a16:colId xmlns:a16="http://schemas.microsoft.com/office/drawing/2014/main" val="2796103749"/>
                    </a:ext>
                  </a:extLst>
                </a:gridCol>
              </a:tblGrid>
              <a:tr h="640518">
                <a:tc>
                  <a:txBody>
                    <a:bodyPr/>
                    <a:lstStyle/>
                    <a:p>
                      <a:r>
                        <a:rPr lang="en-US" sz="2200" dirty="0"/>
                        <a:t>8</a:t>
                      </a:r>
                    </a:p>
                  </a:txBody>
                  <a:tcPr marL="109728" marR="109728" marT="54864" marB="54864"/>
                </a:tc>
                <a:tc>
                  <a:txBody>
                    <a:bodyPr/>
                    <a:lstStyle/>
                    <a:p>
                      <a:r>
                        <a:rPr lang="en-US" sz="2200" dirty="0"/>
                        <a:t>9</a:t>
                      </a:r>
                    </a:p>
                  </a:txBody>
                  <a:tcPr marL="109728" marR="109728" marT="54864" marB="54864"/>
                </a:tc>
                <a:extLst>
                  <a:ext uri="{0D108BD9-81ED-4DB2-BD59-A6C34878D82A}">
                    <a16:rowId xmlns:a16="http://schemas.microsoft.com/office/drawing/2014/main" val="2190480139"/>
                  </a:ext>
                </a:extLst>
              </a:tr>
              <a:tr h="640518">
                <a:tc>
                  <a:txBody>
                    <a:bodyPr/>
                    <a:lstStyle/>
                    <a:p>
                      <a:r>
                        <a:rPr lang="en-US" sz="2200" dirty="0"/>
                        <a:t>10</a:t>
                      </a:r>
                    </a:p>
                  </a:txBody>
                  <a:tcPr marL="109728" marR="109728" marT="54864" marB="54864"/>
                </a:tc>
                <a:tc>
                  <a:txBody>
                    <a:bodyPr/>
                    <a:lstStyle/>
                    <a:p>
                      <a:r>
                        <a:rPr lang="en-US" sz="2200" dirty="0"/>
                        <a:t>11</a:t>
                      </a:r>
                    </a:p>
                  </a:txBody>
                  <a:tcPr marL="109728" marR="109728" marT="54864" marB="54864"/>
                </a:tc>
                <a:extLst>
                  <a:ext uri="{0D108BD9-81ED-4DB2-BD59-A6C34878D82A}">
                    <a16:rowId xmlns:a16="http://schemas.microsoft.com/office/drawing/2014/main" val="4242424209"/>
                  </a:ext>
                </a:extLst>
              </a:tr>
              <a:tr h="640518">
                <a:tc>
                  <a:txBody>
                    <a:bodyPr/>
                    <a:lstStyle/>
                    <a:p>
                      <a:r>
                        <a:rPr lang="en-US" sz="2200" dirty="0"/>
                        <a:t>12</a:t>
                      </a:r>
                    </a:p>
                  </a:txBody>
                  <a:tcPr marL="109728" marR="109728" marT="54864" marB="54864"/>
                </a:tc>
                <a:tc>
                  <a:txBody>
                    <a:bodyPr/>
                    <a:lstStyle/>
                    <a:p>
                      <a:r>
                        <a:rPr lang="en-US" sz="2200" dirty="0"/>
                        <a:t>13</a:t>
                      </a:r>
                    </a:p>
                  </a:txBody>
                  <a:tcPr marL="109728" marR="109728" marT="54864" marB="54864"/>
                </a:tc>
                <a:extLst>
                  <a:ext uri="{0D108BD9-81ED-4DB2-BD59-A6C34878D82A}">
                    <a16:rowId xmlns:a16="http://schemas.microsoft.com/office/drawing/2014/main" val="2302472830"/>
                  </a:ext>
                </a:extLst>
              </a:tr>
            </a:tbl>
          </a:graphicData>
        </a:graphic>
      </p:graphicFrame>
      <p:sp>
        <p:nvSpPr>
          <p:cNvPr id="3" name="Right Brace 2">
            <a:extLst>
              <a:ext uri="{FF2B5EF4-FFF2-40B4-BE49-F238E27FC236}">
                <a16:creationId xmlns:a16="http://schemas.microsoft.com/office/drawing/2014/main" id="{BCA2CEBD-C08D-5C4B-9881-D33B4776439C}"/>
              </a:ext>
            </a:extLst>
          </p:cNvPr>
          <p:cNvSpPr/>
          <p:nvPr/>
        </p:nvSpPr>
        <p:spPr>
          <a:xfrm rot="16200000">
            <a:off x="6700870" y="2890001"/>
            <a:ext cx="259229" cy="7776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60"/>
          </a:p>
        </p:txBody>
      </p:sp>
      <p:sp>
        <p:nvSpPr>
          <p:cNvPr id="7" name="Right Brace 6">
            <a:extLst>
              <a:ext uri="{FF2B5EF4-FFF2-40B4-BE49-F238E27FC236}">
                <a16:creationId xmlns:a16="http://schemas.microsoft.com/office/drawing/2014/main" id="{3B897979-0CFC-A247-9DE9-AA92C700266B}"/>
              </a:ext>
            </a:extLst>
          </p:cNvPr>
          <p:cNvSpPr/>
          <p:nvPr/>
        </p:nvSpPr>
        <p:spPr>
          <a:xfrm rot="10800000">
            <a:off x="5750362" y="3808470"/>
            <a:ext cx="259229" cy="124177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60"/>
          </a:p>
        </p:txBody>
      </p:sp>
      <p:sp>
        <p:nvSpPr>
          <p:cNvPr id="4" name="Rounded Rectangle 3">
            <a:extLst>
              <a:ext uri="{FF2B5EF4-FFF2-40B4-BE49-F238E27FC236}">
                <a16:creationId xmlns:a16="http://schemas.microsoft.com/office/drawing/2014/main" id="{96CBF0D1-8A9A-A442-AA1F-D5906F4C2868}"/>
              </a:ext>
            </a:extLst>
          </p:cNvPr>
          <p:cNvSpPr/>
          <p:nvPr/>
        </p:nvSpPr>
        <p:spPr>
          <a:xfrm>
            <a:off x="6355229" y="2407920"/>
            <a:ext cx="950506" cy="65489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60" dirty="0"/>
              <a:t>Axis 0</a:t>
            </a:r>
          </a:p>
        </p:txBody>
      </p:sp>
      <p:sp>
        <p:nvSpPr>
          <p:cNvPr id="9" name="Rounded Rectangle 8">
            <a:extLst>
              <a:ext uri="{FF2B5EF4-FFF2-40B4-BE49-F238E27FC236}">
                <a16:creationId xmlns:a16="http://schemas.microsoft.com/office/drawing/2014/main" id="{C27E073E-7681-B246-BE58-8434B409C66F}"/>
              </a:ext>
            </a:extLst>
          </p:cNvPr>
          <p:cNvSpPr/>
          <p:nvPr/>
        </p:nvSpPr>
        <p:spPr>
          <a:xfrm>
            <a:off x="4713446" y="4053840"/>
            <a:ext cx="950506" cy="67665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60" dirty="0"/>
              <a:t>Axis 1</a:t>
            </a:r>
          </a:p>
        </p:txBody>
      </p:sp>
      <p:sp>
        <p:nvSpPr>
          <p:cNvPr id="10" name="Rounded Rectangle 9">
            <a:extLst>
              <a:ext uri="{FF2B5EF4-FFF2-40B4-BE49-F238E27FC236}">
                <a16:creationId xmlns:a16="http://schemas.microsoft.com/office/drawing/2014/main" id="{79F48098-5AEF-0247-B662-87AF58A12569}"/>
              </a:ext>
            </a:extLst>
          </p:cNvPr>
          <p:cNvSpPr/>
          <p:nvPr/>
        </p:nvSpPr>
        <p:spPr>
          <a:xfrm>
            <a:off x="8429060" y="3494867"/>
            <a:ext cx="2494876" cy="769441"/>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60" dirty="0"/>
              <a:t>Sum of axis 0: [30,33]</a:t>
            </a:r>
          </a:p>
        </p:txBody>
      </p:sp>
      <p:sp>
        <p:nvSpPr>
          <p:cNvPr id="11" name="Rounded Rectangle 10">
            <a:extLst>
              <a:ext uri="{FF2B5EF4-FFF2-40B4-BE49-F238E27FC236}">
                <a16:creationId xmlns:a16="http://schemas.microsoft.com/office/drawing/2014/main" id="{EFFA6368-FE0E-3144-96BE-BDAC985EB8E5}"/>
              </a:ext>
            </a:extLst>
          </p:cNvPr>
          <p:cNvSpPr/>
          <p:nvPr/>
        </p:nvSpPr>
        <p:spPr>
          <a:xfrm>
            <a:off x="8429060" y="4586270"/>
            <a:ext cx="2494876" cy="76944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60" dirty="0"/>
              <a:t>Sum of axis 1: [17, 21, 25]</a:t>
            </a:r>
          </a:p>
        </p:txBody>
      </p:sp>
      <p:sp>
        <p:nvSpPr>
          <p:cNvPr id="5" name="Title 4">
            <a:extLst>
              <a:ext uri="{FF2B5EF4-FFF2-40B4-BE49-F238E27FC236}">
                <a16:creationId xmlns:a16="http://schemas.microsoft.com/office/drawing/2014/main" id="{AC508E45-2746-4A45-86E2-A23B199DFAAE}"/>
              </a:ext>
            </a:extLst>
          </p:cNvPr>
          <p:cNvSpPr>
            <a:spLocks noGrp="1"/>
          </p:cNvSpPr>
          <p:nvPr>
            <p:ph type="title"/>
          </p:nvPr>
        </p:nvSpPr>
        <p:spPr>
          <a:xfrm>
            <a:off x="521998" y="842400"/>
            <a:ext cx="10213057" cy="720000"/>
          </a:xfrm>
        </p:spPr>
        <p:txBody>
          <a:bodyPr>
            <a:normAutofit fontScale="90000"/>
          </a:bodyPr>
          <a:lstStyle/>
          <a:p>
            <a:r>
              <a:rPr lang="nl-NL" altLang="en-US" sz="3200" dirty="0">
                <a:latin typeface="Arial" panose="020B0604020202020204" pitchFamily="34" charset="0"/>
                <a:cs typeface="Arial" panose="020B0604020202020204" pitchFamily="34" charset="0"/>
              </a:rPr>
              <a:t>Numpy – Array Methods</a:t>
            </a:r>
            <a:br>
              <a:rPr lang="nl-NL" altLang="en-US" sz="3600" dirty="0">
                <a:solidFill>
                  <a:schemeClr val="tx1"/>
                </a:solidFill>
                <a:effectLst>
                  <a:outerShdw blurRad="38100" dist="38100" dir="2700000" algn="tl">
                    <a:srgbClr val="000000"/>
                  </a:outerShdw>
                </a:effectLst>
              </a:rPr>
            </a:br>
            <a:endParaRPr lang="en-GB" dirty="0"/>
          </a:p>
        </p:txBody>
      </p:sp>
    </p:spTree>
    <p:extLst>
      <p:ext uri="{BB962C8B-B14F-4D97-AF65-F5344CB8AC3E}">
        <p14:creationId xmlns:p14="http://schemas.microsoft.com/office/powerpoint/2010/main" val="169198707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9E1752-224A-B040-B1D1-03DD9DC310F8}"/>
              </a:ext>
            </a:extLst>
          </p:cNvPr>
          <p:cNvSpPr txBox="1"/>
          <p:nvPr/>
        </p:nvSpPr>
        <p:spPr>
          <a:xfrm>
            <a:off x="1429880" y="1738676"/>
            <a:ext cx="3974843" cy="3416320"/>
          </a:xfrm>
          <a:prstGeom prst="rect">
            <a:avLst/>
          </a:prstGeom>
          <a:noFill/>
        </p:spPr>
        <p:txBody>
          <a:bodyPr wrap="square" rtlCol="0">
            <a:spAutoFit/>
          </a:bodyPr>
          <a:lstStyle/>
          <a:p>
            <a:pPr marL="257176" indent="-257176">
              <a:buFont typeface="Arial" panose="020B0604020202020204" pitchFamily="34" charset="0"/>
              <a:buChar char="•"/>
            </a:pPr>
            <a:r>
              <a:rPr lang="en-US" sz="2160" dirty="0">
                <a:latin typeface="Cambria" panose="02040503050406030204" pitchFamily="18" charset="0"/>
              </a:rPr>
              <a:t>Sum of all the elements</a:t>
            </a:r>
          </a:p>
          <a:p>
            <a:pPr marL="257176" indent="-257176">
              <a:buFont typeface="Arial" panose="020B0604020202020204" pitchFamily="34" charset="0"/>
              <a:buChar char="•"/>
            </a:pPr>
            <a:endParaRPr lang="en-US" sz="2160" dirty="0">
              <a:latin typeface="Cambria" panose="02040503050406030204" pitchFamily="18" charset="0"/>
            </a:endParaRPr>
          </a:p>
          <a:p>
            <a:pPr marL="257176" indent="-257176">
              <a:buFont typeface="Arial" panose="020B0604020202020204" pitchFamily="34" charset="0"/>
              <a:buChar char="•"/>
            </a:pPr>
            <a:r>
              <a:rPr lang="en-US" sz="2160" dirty="0">
                <a:latin typeface="Cambria" panose="02040503050406030204" pitchFamily="18" charset="0"/>
              </a:rPr>
              <a:t>Mean of all the elements</a:t>
            </a:r>
          </a:p>
          <a:p>
            <a:pPr marL="257176" indent="-257176">
              <a:buFont typeface="Arial" panose="020B0604020202020204" pitchFamily="34" charset="0"/>
              <a:buChar char="•"/>
            </a:pPr>
            <a:endParaRPr lang="en-US" sz="2160" dirty="0">
              <a:latin typeface="Cambria" panose="02040503050406030204" pitchFamily="18" charset="0"/>
            </a:endParaRPr>
          </a:p>
          <a:p>
            <a:pPr marL="257176" indent="-257176">
              <a:buFont typeface="Arial" panose="020B0604020202020204" pitchFamily="34" charset="0"/>
              <a:buChar char="•"/>
            </a:pPr>
            <a:r>
              <a:rPr lang="en-US" sz="2160" dirty="0">
                <a:latin typeface="Cambria" panose="02040503050406030204" pitchFamily="18" charset="0"/>
              </a:rPr>
              <a:t>Standard deviation of all the elements</a:t>
            </a:r>
          </a:p>
          <a:p>
            <a:pPr marL="257176" indent="-257176">
              <a:buFont typeface="Arial" panose="020B0604020202020204" pitchFamily="34" charset="0"/>
              <a:buChar char="•"/>
            </a:pPr>
            <a:endParaRPr lang="en-US" sz="2160" dirty="0">
              <a:latin typeface="Cambria" panose="02040503050406030204" pitchFamily="18" charset="0"/>
            </a:endParaRPr>
          </a:p>
          <a:p>
            <a:pPr marL="257176" indent="-257176">
              <a:buFont typeface="Arial" panose="020B0604020202020204" pitchFamily="34" charset="0"/>
              <a:buChar char="•"/>
            </a:pPr>
            <a:r>
              <a:rPr lang="en-US" sz="2160" dirty="0">
                <a:latin typeface="Cambria" panose="02040503050406030204" pitchFamily="18" charset="0"/>
              </a:rPr>
              <a:t>Maximum element</a:t>
            </a:r>
          </a:p>
          <a:p>
            <a:pPr marL="257176" indent="-257176">
              <a:buFont typeface="Arial" panose="020B0604020202020204" pitchFamily="34" charset="0"/>
              <a:buChar char="•"/>
            </a:pPr>
            <a:endParaRPr lang="en-US" sz="2160" dirty="0">
              <a:latin typeface="Cambria" panose="02040503050406030204" pitchFamily="18" charset="0"/>
            </a:endParaRPr>
          </a:p>
          <a:p>
            <a:pPr marL="257176" indent="-257176">
              <a:buFont typeface="Arial" panose="020B0604020202020204" pitchFamily="34" charset="0"/>
              <a:buChar char="•"/>
            </a:pPr>
            <a:r>
              <a:rPr lang="en-US" sz="2160" dirty="0">
                <a:latin typeface="Cambria" panose="02040503050406030204" pitchFamily="18" charset="0"/>
              </a:rPr>
              <a:t>Minimum element</a:t>
            </a:r>
          </a:p>
        </p:txBody>
      </p:sp>
      <p:pic>
        <p:nvPicPr>
          <p:cNvPr id="4" name="Picture 3">
            <a:extLst>
              <a:ext uri="{FF2B5EF4-FFF2-40B4-BE49-F238E27FC236}">
                <a16:creationId xmlns:a16="http://schemas.microsoft.com/office/drawing/2014/main" id="{DDB637B1-BF27-6D44-90FE-7B9C3CD9D9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778" y="1738676"/>
            <a:ext cx="4972050" cy="3931920"/>
          </a:xfrm>
          <a:prstGeom prst="rect">
            <a:avLst/>
          </a:prstGeom>
        </p:spPr>
      </p:pic>
      <p:sp>
        <p:nvSpPr>
          <p:cNvPr id="3" name="Title 2">
            <a:extLst>
              <a:ext uri="{FF2B5EF4-FFF2-40B4-BE49-F238E27FC236}">
                <a16:creationId xmlns:a16="http://schemas.microsoft.com/office/drawing/2014/main" id="{35FE3F2F-DCC7-46A3-960C-11DF341C3FC6}"/>
              </a:ext>
            </a:extLst>
          </p:cNvPr>
          <p:cNvSpPr>
            <a:spLocks noGrp="1"/>
          </p:cNvSpPr>
          <p:nvPr>
            <p:ph type="title"/>
          </p:nvPr>
        </p:nvSpPr>
        <p:spPr>
          <a:xfrm>
            <a:off x="521998" y="842400"/>
            <a:ext cx="6939505" cy="720000"/>
          </a:xfrm>
        </p:spPr>
        <p:txBody>
          <a:bodyPr>
            <a:normAutofit fontScale="90000"/>
          </a:bodyPr>
          <a:lstStyle/>
          <a:p>
            <a:r>
              <a:rPr lang="nl-NL" altLang="en-US" sz="2900" dirty="0">
                <a:latin typeface="Arial" panose="020B0604020202020204" pitchFamily="34" charset="0"/>
                <a:cs typeface="Arial" panose="020B0604020202020204" pitchFamily="34" charset="0"/>
              </a:rPr>
              <a:t>Numpy – Array Methods</a:t>
            </a:r>
            <a:br>
              <a:rPr lang="nl-NL" altLang="en-US" sz="2900" dirty="0">
                <a:latin typeface="Arial" panose="020B0604020202020204" pitchFamily="34" charset="0"/>
                <a:cs typeface="Arial" panose="020B0604020202020204" pitchFamily="34" charset="0"/>
              </a:rPr>
            </a:br>
            <a:endParaRPr lang="en-GB" sz="2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30672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ChangeArrowheads="1"/>
          </p:cNvSpPr>
          <p:nvPr/>
        </p:nvSpPr>
        <p:spPr bwMode="auto">
          <a:xfrm>
            <a:off x="3140418" y="1609352"/>
            <a:ext cx="6204564" cy="4606750"/>
          </a:xfrm>
          <a:prstGeom prst="rect">
            <a:avLst/>
          </a:prstGeom>
          <a:solidFill>
            <a:schemeClr val="tx1"/>
          </a:solidFill>
          <a:ln w="9360">
            <a:solidFill>
              <a:srgbClr val="000000"/>
            </a:solidFill>
            <a:miter lim="800000"/>
            <a:headEnd/>
            <a:tailEnd/>
          </a:ln>
          <a:effectLst/>
        </p:spPr>
        <p:txBody>
          <a:bodyPr wrap="square" lIns="81000" tIns="42120" rIns="81000" bIns="4212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l" eaLnBrk="1" hangingPunct="1">
              <a:lnSpc>
                <a:spcPct val="110000"/>
              </a:lnSpc>
              <a:buClrTx/>
              <a:buFontTx/>
              <a:buNone/>
            </a:pPr>
            <a:r>
              <a:rPr lang="en-US" altLang="en-US" sz="990" dirty="0">
                <a:latin typeface="Courier New" panose="02070309020205020404" pitchFamily="49" charset="0"/>
              </a:rPr>
              <a:t>&gt;&gt;&gt; a = </a:t>
            </a:r>
            <a:r>
              <a:rPr lang="en-US" altLang="en-US" sz="990" dirty="0" err="1">
                <a:latin typeface="Courier New" panose="02070309020205020404" pitchFamily="49" charset="0"/>
              </a:rPr>
              <a:t>np.array</a:t>
            </a:r>
            <a:r>
              <a:rPr lang="en-US" altLang="en-US" sz="990" dirty="0">
                <a:latin typeface="Courier New" panose="02070309020205020404" pitchFamily="49" charset="0"/>
              </a:rPr>
              <a:t>([1,2,3], float) </a:t>
            </a:r>
          </a:p>
          <a:p>
            <a:pPr algn="l" eaLnBrk="1" hangingPunct="1">
              <a:lnSpc>
                <a:spcPct val="110000"/>
              </a:lnSpc>
              <a:buClrTx/>
              <a:buFontTx/>
              <a:buNone/>
            </a:pPr>
            <a:r>
              <a:rPr lang="en-US" altLang="en-US" sz="990" dirty="0">
                <a:latin typeface="Courier New" panose="02070309020205020404" pitchFamily="49" charset="0"/>
              </a:rPr>
              <a:t>&gt;&gt;&gt; b = </a:t>
            </a:r>
            <a:r>
              <a:rPr lang="en-US" altLang="en-US" sz="990" dirty="0" err="1">
                <a:latin typeface="Courier New" panose="02070309020205020404" pitchFamily="49" charset="0"/>
              </a:rPr>
              <a:t>np.array</a:t>
            </a:r>
            <a:r>
              <a:rPr lang="en-US" altLang="en-US" sz="990" dirty="0">
                <a:latin typeface="Courier New" panose="02070309020205020404" pitchFamily="49" charset="0"/>
              </a:rPr>
              <a:t>([5,2,6], float) </a:t>
            </a:r>
          </a:p>
          <a:p>
            <a:pPr algn="l" eaLnBrk="1" hangingPunct="1">
              <a:lnSpc>
                <a:spcPct val="110000"/>
              </a:lnSpc>
              <a:buClrTx/>
              <a:buFontTx/>
              <a:buNone/>
            </a:pPr>
            <a:r>
              <a:rPr lang="en-US" altLang="en-US" sz="990" dirty="0">
                <a:latin typeface="Courier New" panose="02070309020205020404" pitchFamily="49" charset="0"/>
              </a:rPr>
              <a:t>&gt;&gt;&gt; a + b </a:t>
            </a:r>
          </a:p>
          <a:p>
            <a:pPr algn="l" eaLnBrk="1" hangingPunct="1">
              <a:lnSpc>
                <a:spcPct val="110000"/>
              </a:lnSpc>
              <a:buClrTx/>
              <a:buFontTx/>
              <a:buNone/>
            </a:pPr>
            <a:r>
              <a:rPr lang="en-US" altLang="en-US" sz="990" dirty="0">
                <a:latin typeface="Courier New" panose="02070309020205020404" pitchFamily="49" charset="0"/>
              </a:rPr>
              <a:t>array([6., 4., 9.]) </a:t>
            </a:r>
          </a:p>
          <a:p>
            <a:pPr algn="l" eaLnBrk="1" hangingPunct="1">
              <a:lnSpc>
                <a:spcPct val="110000"/>
              </a:lnSpc>
              <a:buClrTx/>
              <a:buFontTx/>
              <a:buNone/>
            </a:pPr>
            <a:r>
              <a:rPr lang="en-US" altLang="en-US" sz="990" dirty="0">
                <a:latin typeface="Courier New" panose="02070309020205020404" pitchFamily="49" charset="0"/>
              </a:rPr>
              <a:t>&gt;&gt;&gt; a – b </a:t>
            </a:r>
          </a:p>
          <a:p>
            <a:pPr algn="l" eaLnBrk="1" hangingPunct="1">
              <a:lnSpc>
                <a:spcPct val="110000"/>
              </a:lnSpc>
              <a:buClrTx/>
              <a:buFontTx/>
              <a:buNone/>
            </a:pPr>
            <a:r>
              <a:rPr lang="en-US" altLang="en-US" sz="990" dirty="0">
                <a:latin typeface="Courier New" panose="02070309020205020404" pitchFamily="49" charset="0"/>
              </a:rPr>
              <a:t>array([-4., 0., -3.]) </a:t>
            </a:r>
          </a:p>
          <a:p>
            <a:pPr algn="l" eaLnBrk="1" hangingPunct="1">
              <a:lnSpc>
                <a:spcPct val="110000"/>
              </a:lnSpc>
              <a:buClrTx/>
              <a:buFontTx/>
              <a:buNone/>
            </a:pPr>
            <a:r>
              <a:rPr lang="en-US" altLang="en-US" sz="990" dirty="0">
                <a:latin typeface="Courier New" panose="02070309020205020404" pitchFamily="49" charset="0"/>
              </a:rPr>
              <a:t>&gt;&gt;&gt; a * b </a:t>
            </a:r>
          </a:p>
          <a:p>
            <a:pPr algn="l" eaLnBrk="1" hangingPunct="1">
              <a:lnSpc>
                <a:spcPct val="110000"/>
              </a:lnSpc>
              <a:buClrTx/>
              <a:buFontTx/>
              <a:buNone/>
            </a:pPr>
            <a:r>
              <a:rPr lang="en-US" altLang="en-US" sz="990" dirty="0">
                <a:latin typeface="Courier New" panose="02070309020205020404" pitchFamily="49" charset="0"/>
              </a:rPr>
              <a:t>array([5., 4., 18.]) </a:t>
            </a:r>
          </a:p>
          <a:p>
            <a:pPr algn="l" eaLnBrk="1" hangingPunct="1">
              <a:lnSpc>
                <a:spcPct val="110000"/>
              </a:lnSpc>
              <a:buClrTx/>
              <a:buFontTx/>
              <a:buNone/>
            </a:pPr>
            <a:r>
              <a:rPr lang="en-US" altLang="en-US" sz="990" dirty="0">
                <a:latin typeface="Courier New" panose="02070309020205020404" pitchFamily="49" charset="0"/>
              </a:rPr>
              <a:t>&gt;&gt;&gt; b / a </a:t>
            </a:r>
          </a:p>
          <a:p>
            <a:pPr algn="l" eaLnBrk="1" hangingPunct="1">
              <a:lnSpc>
                <a:spcPct val="110000"/>
              </a:lnSpc>
              <a:buClrTx/>
              <a:buFontTx/>
              <a:buNone/>
            </a:pPr>
            <a:r>
              <a:rPr lang="en-US" altLang="en-US" sz="990" dirty="0">
                <a:latin typeface="Courier New" panose="02070309020205020404" pitchFamily="49" charset="0"/>
              </a:rPr>
              <a:t>array([5., 1., 2.]) </a:t>
            </a:r>
          </a:p>
          <a:p>
            <a:pPr algn="l" eaLnBrk="1" hangingPunct="1">
              <a:lnSpc>
                <a:spcPct val="110000"/>
              </a:lnSpc>
              <a:buClrTx/>
              <a:buFontTx/>
              <a:buNone/>
            </a:pPr>
            <a:r>
              <a:rPr lang="en-US" altLang="en-US" sz="990" dirty="0">
                <a:latin typeface="Courier New" panose="02070309020205020404" pitchFamily="49" charset="0"/>
              </a:rPr>
              <a:t>&gt;&gt;&gt; a % b </a:t>
            </a:r>
          </a:p>
          <a:p>
            <a:pPr algn="l" eaLnBrk="1" hangingPunct="1">
              <a:lnSpc>
                <a:spcPct val="110000"/>
              </a:lnSpc>
              <a:buClrTx/>
              <a:buFontTx/>
              <a:buNone/>
            </a:pPr>
            <a:r>
              <a:rPr lang="en-US" altLang="en-US" sz="990" dirty="0">
                <a:latin typeface="Courier New" panose="02070309020205020404" pitchFamily="49" charset="0"/>
              </a:rPr>
              <a:t>array([1., 0., 3.]) </a:t>
            </a:r>
          </a:p>
          <a:p>
            <a:pPr algn="l" eaLnBrk="1" hangingPunct="1">
              <a:lnSpc>
                <a:spcPct val="110000"/>
              </a:lnSpc>
              <a:buClrTx/>
              <a:buFontTx/>
              <a:buNone/>
            </a:pPr>
            <a:r>
              <a:rPr lang="en-US" altLang="en-US" sz="990" dirty="0">
                <a:latin typeface="Courier New" panose="02070309020205020404" pitchFamily="49" charset="0"/>
              </a:rPr>
              <a:t>&gt;&gt;&gt; b**a </a:t>
            </a:r>
          </a:p>
          <a:p>
            <a:pPr algn="l" eaLnBrk="1" hangingPunct="1">
              <a:lnSpc>
                <a:spcPct val="110000"/>
              </a:lnSpc>
              <a:buClrTx/>
              <a:buFontTx/>
              <a:buNone/>
            </a:pPr>
            <a:r>
              <a:rPr lang="en-US" altLang="en-US" sz="990" dirty="0">
                <a:latin typeface="Courier New" panose="02070309020205020404" pitchFamily="49" charset="0"/>
              </a:rPr>
              <a:t>array([5., 4., 216.])</a:t>
            </a:r>
          </a:p>
          <a:p>
            <a:pPr algn="l" eaLnBrk="1" hangingPunct="1">
              <a:lnSpc>
                <a:spcPct val="110000"/>
              </a:lnSpc>
              <a:buClrTx/>
              <a:buFontTx/>
              <a:buNone/>
            </a:pPr>
            <a:endParaRPr lang="en-US" altLang="en-US" sz="990" dirty="0">
              <a:latin typeface="Courier New" panose="02070309020205020404" pitchFamily="49" charset="0"/>
            </a:endParaRPr>
          </a:p>
          <a:p>
            <a:pPr algn="l" eaLnBrk="1" hangingPunct="1">
              <a:lnSpc>
                <a:spcPct val="110000"/>
              </a:lnSpc>
              <a:buClrTx/>
              <a:buFontTx/>
              <a:buNone/>
            </a:pPr>
            <a:r>
              <a:rPr lang="en-US" altLang="en-US" sz="990" dirty="0">
                <a:latin typeface="Courier New" panose="02070309020205020404" pitchFamily="49" charset="0"/>
              </a:rPr>
              <a:t>&gt;&gt;&gt; a = </a:t>
            </a:r>
            <a:r>
              <a:rPr lang="en-US" altLang="en-US" sz="990" dirty="0" err="1">
                <a:latin typeface="Courier New" panose="02070309020205020404" pitchFamily="49" charset="0"/>
              </a:rPr>
              <a:t>np.array</a:t>
            </a:r>
            <a:r>
              <a:rPr lang="en-US" altLang="en-US" sz="990" dirty="0">
                <a:latin typeface="Courier New" panose="02070309020205020404" pitchFamily="49" charset="0"/>
              </a:rPr>
              <a:t>([[1, 2], [3, 4], [5, 6]], float) </a:t>
            </a:r>
          </a:p>
          <a:p>
            <a:pPr algn="l" eaLnBrk="1" hangingPunct="1">
              <a:lnSpc>
                <a:spcPct val="110000"/>
              </a:lnSpc>
              <a:buClrTx/>
              <a:buFontTx/>
              <a:buNone/>
            </a:pPr>
            <a:r>
              <a:rPr lang="en-US" altLang="en-US" sz="990" dirty="0">
                <a:latin typeface="Courier New" panose="02070309020205020404" pitchFamily="49" charset="0"/>
              </a:rPr>
              <a:t>&gt;&gt;&gt; b = </a:t>
            </a:r>
            <a:r>
              <a:rPr lang="en-US" altLang="en-US" sz="990" dirty="0" err="1">
                <a:latin typeface="Courier New" panose="02070309020205020404" pitchFamily="49" charset="0"/>
              </a:rPr>
              <a:t>np.array</a:t>
            </a:r>
            <a:r>
              <a:rPr lang="en-US" altLang="en-US" sz="990" dirty="0">
                <a:latin typeface="Courier New" panose="02070309020205020404" pitchFamily="49" charset="0"/>
              </a:rPr>
              <a:t>([-1, 3], float) </a:t>
            </a:r>
          </a:p>
          <a:p>
            <a:pPr algn="l" eaLnBrk="1" hangingPunct="1">
              <a:lnSpc>
                <a:spcPct val="110000"/>
              </a:lnSpc>
              <a:buClrTx/>
              <a:buFontTx/>
              <a:buNone/>
            </a:pPr>
            <a:r>
              <a:rPr lang="en-US" altLang="en-US" sz="990" dirty="0">
                <a:latin typeface="Courier New" panose="02070309020205020404" pitchFamily="49" charset="0"/>
              </a:rPr>
              <a:t>&gt;&gt;&gt; a </a:t>
            </a:r>
          </a:p>
          <a:p>
            <a:pPr algn="l" eaLnBrk="1" hangingPunct="1">
              <a:lnSpc>
                <a:spcPct val="110000"/>
              </a:lnSpc>
              <a:buClrTx/>
              <a:buFontTx/>
              <a:buNone/>
            </a:pPr>
            <a:r>
              <a:rPr lang="en-US" altLang="en-US" sz="990" dirty="0">
                <a:latin typeface="Courier New" panose="02070309020205020404" pitchFamily="49" charset="0"/>
              </a:rPr>
              <a:t>array([[ 1.,  2.], </a:t>
            </a:r>
          </a:p>
          <a:p>
            <a:pPr algn="l" eaLnBrk="1" hangingPunct="1">
              <a:lnSpc>
                <a:spcPct val="110000"/>
              </a:lnSpc>
              <a:buClrTx/>
              <a:buFontTx/>
              <a:buNone/>
            </a:pPr>
            <a:r>
              <a:rPr lang="en-US" altLang="en-US" sz="990" dirty="0">
                <a:latin typeface="Courier New" panose="02070309020205020404" pitchFamily="49" charset="0"/>
              </a:rPr>
              <a:t>       [ 3.,  4.], </a:t>
            </a:r>
          </a:p>
          <a:p>
            <a:pPr algn="l" eaLnBrk="1" hangingPunct="1">
              <a:lnSpc>
                <a:spcPct val="110000"/>
              </a:lnSpc>
              <a:buClrTx/>
              <a:buFontTx/>
              <a:buNone/>
            </a:pPr>
            <a:r>
              <a:rPr lang="en-US" altLang="en-US" sz="990" dirty="0">
                <a:latin typeface="Courier New" panose="02070309020205020404" pitchFamily="49" charset="0"/>
              </a:rPr>
              <a:t>       [ 5.,  6.]]) </a:t>
            </a:r>
          </a:p>
          <a:p>
            <a:pPr algn="l" eaLnBrk="1" hangingPunct="1">
              <a:lnSpc>
                <a:spcPct val="110000"/>
              </a:lnSpc>
              <a:buClrTx/>
              <a:buFontTx/>
              <a:buNone/>
            </a:pPr>
            <a:r>
              <a:rPr lang="en-US" altLang="en-US" sz="990" dirty="0">
                <a:latin typeface="Courier New" panose="02070309020205020404" pitchFamily="49" charset="0"/>
              </a:rPr>
              <a:t>&gt;&gt;&gt; b </a:t>
            </a:r>
          </a:p>
          <a:p>
            <a:pPr algn="l" eaLnBrk="1" hangingPunct="1">
              <a:lnSpc>
                <a:spcPct val="110000"/>
              </a:lnSpc>
              <a:buClrTx/>
              <a:buFontTx/>
              <a:buNone/>
            </a:pPr>
            <a:r>
              <a:rPr lang="en-US" altLang="en-US" sz="990" dirty="0">
                <a:latin typeface="Courier New" panose="02070309020205020404" pitchFamily="49" charset="0"/>
              </a:rPr>
              <a:t>array([-1.,  3.]) </a:t>
            </a:r>
          </a:p>
          <a:p>
            <a:pPr algn="l" eaLnBrk="1" hangingPunct="1">
              <a:lnSpc>
                <a:spcPct val="110000"/>
              </a:lnSpc>
              <a:buClrTx/>
              <a:buFontTx/>
              <a:buNone/>
            </a:pPr>
            <a:r>
              <a:rPr lang="en-US" altLang="en-US" sz="990" dirty="0">
                <a:latin typeface="Courier New" panose="02070309020205020404" pitchFamily="49" charset="0"/>
              </a:rPr>
              <a:t>&gt;&gt;&gt; a + b </a:t>
            </a:r>
          </a:p>
          <a:p>
            <a:pPr algn="l" eaLnBrk="1" hangingPunct="1">
              <a:lnSpc>
                <a:spcPct val="110000"/>
              </a:lnSpc>
              <a:buClrTx/>
              <a:buFontTx/>
              <a:buNone/>
            </a:pPr>
            <a:r>
              <a:rPr lang="en-US" altLang="en-US" sz="990" dirty="0">
                <a:latin typeface="Courier New" panose="02070309020205020404" pitchFamily="49" charset="0"/>
              </a:rPr>
              <a:t>array([[ 0.,  5.], </a:t>
            </a:r>
          </a:p>
          <a:p>
            <a:pPr algn="l" eaLnBrk="1" hangingPunct="1">
              <a:lnSpc>
                <a:spcPct val="110000"/>
              </a:lnSpc>
              <a:buClrTx/>
              <a:buFontTx/>
              <a:buNone/>
            </a:pPr>
            <a:r>
              <a:rPr lang="en-US" altLang="en-US" sz="990" dirty="0">
                <a:latin typeface="Courier New" panose="02070309020205020404" pitchFamily="49" charset="0"/>
              </a:rPr>
              <a:t>       [ 2.,  7.], </a:t>
            </a:r>
          </a:p>
          <a:p>
            <a:pPr algn="l" eaLnBrk="1" hangingPunct="1">
              <a:lnSpc>
                <a:spcPct val="110000"/>
              </a:lnSpc>
              <a:buClrTx/>
              <a:buFontTx/>
              <a:buNone/>
            </a:pPr>
            <a:r>
              <a:rPr lang="en-US" altLang="en-US" sz="990" dirty="0">
                <a:latin typeface="Courier New" panose="02070309020205020404" pitchFamily="49" charset="0"/>
              </a:rPr>
              <a:t>       [ 4.,  9.]])</a:t>
            </a:r>
          </a:p>
        </p:txBody>
      </p:sp>
      <p:sp>
        <p:nvSpPr>
          <p:cNvPr id="2" name="Title 1">
            <a:extLst>
              <a:ext uri="{FF2B5EF4-FFF2-40B4-BE49-F238E27FC236}">
                <a16:creationId xmlns:a16="http://schemas.microsoft.com/office/drawing/2014/main" id="{B42CE820-418D-4ED1-9EB9-1031C501ACA8}"/>
              </a:ext>
            </a:extLst>
          </p:cNvPr>
          <p:cNvSpPr>
            <a:spLocks noGrp="1"/>
          </p:cNvSpPr>
          <p:nvPr>
            <p:ph type="title"/>
          </p:nvPr>
        </p:nvSpPr>
        <p:spPr>
          <a:xfrm>
            <a:off x="521998" y="842400"/>
            <a:ext cx="8061169" cy="720000"/>
          </a:xfrm>
        </p:spPr>
        <p:txBody>
          <a:bodyPr>
            <a:normAutofit fontScale="90000"/>
          </a:bodyPr>
          <a:lstStyle/>
          <a:p>
            <a:r>
              <a:rPr lang="nl-NL" altLang="en-US" sz="2900" dirty="0">
                <a:latin typeface="Arial" panose="020B0604020202020204" pitchFamily="34" charset="0"/>
                <a:cs typeface="Arial" panose="020B0604020202020204" pitchFamily="34" charset="0"/>
              </a:rPr>
              <a:t>Numpy – Array Mathematics</a:t>
            </a:r>
            <a:br>
              <a:rPr lang="nl-NL" altLang="en-US" sz="3600" dirty="0">
                <a:solidFill>
                  <a:schemeClr val="tx1"/>
                </a:solidFill>
                <a:effectLst>
                  <a:outerShdw blurRad="38100" dist="38100" dir="2700000" algn="tl">
                    <a:srgbClr val="000000"/>
                  </a:outerShdw>
                </a:effectLst>
              </a:rPr>
            </a:br>
            <a:endParaRPr lang="en-GB" dirty="0"/>
          </a:p>
        </p:txBody>
      </p:sp>
    </p:spTree>
    <p:extLst>
      <p:ext uri="{BB962C8B-B14F-4D97-AF65-F5344CB8AC3E}">
        <p14:creationId xmlns:p14="http://schemas.microsoft.com/office/powerpoint/2010/main" val="14028777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Text Box 2"/>
          <p:cNvSpPr txBox="1">
            <a:spLocks noChangeArrowheads="1"/>
          </p:cNvSpPr>
          <p:nvPr/>
        </p:nvSpPr>
        <p:spPr bwMode="auto">
          <a:xfrm>
            <a:off x="2402682" y="1744504"/>
            <a:ext cx="7406640" cy="5186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000" tIns="42120" rIns="81000" bIns="42120"/>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1pPr>
            <a:lvl2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9pPr>
          </a:lstStyle>
          <a:p>
            <a:pPr eaLnBrk="1" hangingPunct="1">
              <a:spcBef>
                <a:spcPts val="450"/>
              </a:spcBef>
              <a:buFont typeface="Arial" panose="020B0604020202020204" pitchFamily="34" charset="0"/>
              <a:buChar char="•"/>
            </a:pPr>
            <a:r>
              <a:rPr lang="en-US" altLang="en-US" sz="1800">
                <a:solidFill>
                  <a:srgbClr val="000000"/>
                </a:solidFill>
              </a:rPr>
              <a:t>Most array methods have equivalent functions</a:t>
            </a:r>
          </a:p>
        </p:txBody>
      </p:sp>
      <p:sp>
        <p:nvSpPr>
          <p:cNvPr id="13316" name="Rectangle 3"/>
          <p:cNvSpPr>
            <a:spLocks noChangeArrowheads="1"/>
          </p:cNvSpPr>
          <p:nvPr/>
        </p:nvSpPr>
        <p:spPr bwMode="auto">
          <a:xfrm>
            <a:off x="2466976" y="4011931"/>
            <a:ext cx="7406640" cy="15559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000" tIns="42120" rIns="81000" bIns="42120"/>
          <a:lstStyle>
            <a:lvl1pPr marL="341313" indent="-341313"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200">
                <a:solidFill>
                  <a:schemeClr val="bg1"/>
                </a:solidFill>
                <a:latin typeface="Arial" panose="020B0604020202020204" pitchFamily="34" charset="0"/>
                <a:cs typeface="Arial" panose="020B0604020202020204" pitchFamily="34" charset="0"/>
              </a:defRPr>
            </a:lvl1pPr>
            <a:lvl2pPr marL="741363" indent="-284163"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200">
                <a:solidFill>
                  <a:schemeClr val="bg1"/>
                </a:solidFill>
                <a:latin typeface="Arial" panose="020B0604020202020204" pitchFamily="34" charset="0"/>
                <a:cs typeface="Arial" panose="020B0604020202020204" pitchFamily="34" charset="0"/>
              </a:defRPr>
            </a:lvl2pPr>
            <a:lvl3pPr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200">
                <a:solidFill>
                  <a:schemeClr val="bg1"/>
                </a:solidFill>
                <a:latin typeface="Arial" panose="020B0604020202020204" pitchFamily="34" charset="0"/>
                <a:cs typeface="Arial" panose="020B0604020202020204" pitchFamily="34" charset="0"/>
              </a:defRPr>
            </a:lvl3pPr>
            <a:lvl4pPr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200">
                <a:solidFill>
                  <a:schemeClr val="bg1"/>
                </a:solidFill>
                <a:latin typeface="Arial" panose="020B0604020202020204" pitchFamily="34" charset="0"/>
                <a:cs typeface="Arial" panose="020B0604020202020204" pitchFamily="34" charset="0"/>
              </a:defRPr>
            </a:lvl4pPr>
            <a:lvl5pPr eaLnBrk="0" hangingPunc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200">
                <a:solidFill>
                  <a:schemeClr val="bg1"/>
                </a:solidFill>
                <a:latin typeface="Arial" panose="020B0604020202020204" pitchFamily="34" charset="0"/>
                <a:cs typeface="Arial" panose="020B0604020202020204" pitchFamily="34" charset="0"/>
              </a:defRPr>
            </a:lvl9pPr>
          </a:lstStyle>
          <a:p>
            <a:pPr eaLnBrk="1" hangingPunct="1">
              <a:spcBef>
                <a:spcPts val="450"/>
              </a:spcBef>
              <a:buFont typeface="Arial" panose="020B0604020202020204" pitchFamily="34" charset="0"/>
              <a:buChar char="•"/>
            </a:pPr>
            <a:r>
              <a:rPr lang="en-US" altLang="en-US" sz="1800">
                <a:solidFill>
                  <a:srgbClr val="000000"/>
                </a:solidFill>
              </a:rPr>
              <a:t>Ufuncs provide many element-by-element math, trig., etc. operations</a:t>
            </a:r>
          </a:p>
          <a:p>
            <a:pPr lvl="1" eaLnBrk="1" hangingPunct="1">
              <a:spcBef>
                <a:spcPts val="406"/>
              </a:spcBef>
              <a:buFont typeface="Arial" panose="020B0604020202020204" pitchFamily="34" charset="0"/>
              <a:buChar char="–"/>
            </a:pPr>
            <a:r>
              <a:rPr lang="en-US" altLang="en-US" sz="1620">
                <a:solidFill>
                  <a:srgbClr val="000000"/>
                </a:solidFill>
              </a:rPr>
              <a:t>e.g., add(x1, x2), absolute(x), log10(x), sin(x), logical_and(x1, x2)</a:t>
            </a:r>
          </a:p>
          <a:p>
            <a:pPr lvl="1" eaLnBrk="1" hangingPunct="1">
              <a:spcBef>
                <a:spcPts val="406"/>
              </a:spcBef>
            </a:pPr>
            <a:endParaRPr lang="en-US" altLang="en-US" sz="1620">
              <a:solidFill>
                <a:srgbClr val="000000"/>
              </a:solidFill>
            </a:endParaRPr>
          </a:p>
          <a:p>
            <a:pPr lvl="1" eaLnBrk="1" hangingPunct="1">
              <a:spcBef>
                <a:spcPts val="406"/>
              </a:spcBef>
            </a:pPr>
            <a:endParaRPr lang="en-US" altLang="en-US" sz="1620">
              <a:solidFill>
                <a:srgbClr val="000000"/>
              </a:solidFill>
            </a:endParaRPr>
          </a:p>
          <a:p>
            <a:pPr eaLnBrk="1" hangingPunct="1">
              <a:spcBef>
                <a:spcPts val="450"/>
              </a:spcBef>
              <a:buFont typeface="Arial" panose="020B0604020202020204" pitchFamily="34" charset="0"/>
              <a:buChar char="•"/>
            </a:pPr>
            <a:r>
              <a:rPr lang="en-US" altLang="en-US" sz="1800">
                <a:solidFill>
                  <a:srgbClr val="000000"/>
                </a:solidFill>
              </a:rPr>
              <a:t>See http://numpy.scipy.org</a:t>
            </a:r>
          </a:p>
        </p:txBody>
      </p:sp>
      <p:sp>
        <p:nvSpPr>
          <p:cNvPr id="13317" name="Rectangle 4"/>
          <p:cNvSpPr>
            <a:spLocks noChangeArrowheads="1"/>
          </p:cNvSpPr>
          <p:nvPr/>
        </p:nvSpPr>
        <p:spPr bwMode="auto">
          <a:xfrm>
            <a:off x="3567338" y="2387675"/>
            <a:ext cx="2950931" cy="749860"/>
          </a:xfrm>
          <a:prstGeom prst="rect">
            <a:avLst/>
          </a:prstGeom>
          <a:solidFill>
            <a:schemeClr val="tx1"/>
          </a:solidFill>
          <a:ln w="9360">
            <a:solidFill>
              <a:srgbClr val="000000"/>
            </a:solidFill>
            <a:miter lim="800000"/>
            <a:headEnd/>
            <a:tailEnd/>
          </a:ln>
          <a:effectLst/>
        </p:spPr>
        <p:txBody>
          <a:bodyPr wrap="square" lIns="81000" tIns="42120" rIns="81000" bIns="4212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l" eaLnBrk="1" hangingPunct="1">
              <a:buClrTx/>
              <a:buFontTx/>
              <a:buNone/>
            </a:pPr>
            <a:r>
              <a:rPr lang="en-US" altLang="en-US" sz="1080" dirty="0">
                <a:latin typeface="Courier New" panose="02070309020205020404" pitchFamily="49" charset="0"/>
              </a:rPr>
              <a:t>&gt;&gt;&gt; </a:t>
            </a:r>
            <a:r>
              <a:rPr lang="en-US" altLang="en-US" sz="1080" dirty="0" err="1">
                <a:latin typeface="Courier New" panose="02070309020205020404" pitchFamily="49" charset="0"/>
              </a:rPr>
              <a:t>arr.sum</a:t>
            </a:r>
            <a:r>
              <a:rPr lang="en-US" altLang="en-US" sz="1080" dirty="0">
                <a:latin typeface="Courier New" panose="02070309020205020404" pitchFamily="49" charset="0"/>
              </a:rPr>
              <a:t>() </a:t>
            </a:r>
          </a:p>
          <a:p>
            <a:pPr algn="l" eaLnBrk="1" hangingPunct="1">
              <a:buClrTx/>
              <a:buFontTx/>
              <a:buNone/>
            </a:pPr>
            <a:r>
              <a:rPr lang="en-US" altLang="en-US" sz="1080" dirty="0">
                <a:latin typeface="Courier New" panose="02070309020205020404" pitchFamily="49" charset="0"/>
              </a:rPr>
              <a:t>45 </a:t>
            </a:r>
          </a:p>
          <a:p>
            <a:pPr algn="l" eaLnBrk="1" hangingPunct="1">
              <a:buClrTx/>
              <a:buFontTx/>
              <a:buNone/>
            </a:pPr>
            <a:r>
              <a:rPr lang="en-US" altLang="en-US" sz="1080" dirty="0">
                <a:latin typeface="Courier New" panose="02070309020205020404" pitchFamily="49" charset="0"/>
              </a:rPr>
              <a:t>&gt;&gt;&gt; </a:t>
            </a:r>
            <a:r>
              <a:rPr lang="en-US" altLang="en-US" sz="1080" dirty="0" err="1">
                <a:latin typeface="Courier New" panose="02070309020205020404" pitchFamily="49" charset="0"/>
              </a:rPr>
              <a:t>numpy.sum</a:t>
            </a:r>
            <a:r>
              <a:rPr lang="en-US" altLang="en-US" sz="1080" dirty="0">
                <a:latin typeface="Courier New" panose="02070309020205020404" pitchFamily="49" charset="0"/>
              </a:rPr>
              <a:t>(</a:t>
            </a:r>
            <a:r>
              <a:rPr lang="en-US" altLang="en-US" sz="1080" dirty="0" err="1">
                <a:latin typeface="Courier New" panose="02070309020205020404" pitchFamily="49" charset="0"/>
              </a:rPr>
              <a:t>arr</a:t>
            </a:r>
            <a:r>
              <a:rPr lang="en-US" altLang="en-US" sz="1080" dirty="0">
                <a:latin typeface="Courier New" panose="02070309020205020404" pitchFamily="49" charset="0"/>
              </a:rPr>
              <a:t>) </a:t>
            </a:r>
          </a:p>
          <a:p>
            <a:pPr algn="l" eaLnBrk="1" hangingPunct="1">
              <a:buClrTx/>
              <a:buFontTx/>
              <a:buNone/>
            </a:pPr>
            <a:r>
              <a:rPr lang="en-US" altLang="en-US" sz="1080" dirty="0">
                <a:latin typeface="Courier New" panose="02070309020205020404" pitchFamily="49" charset="0"/>
              </a:rPr>
              <a:t>45</a:t>
            </a:r>
          </a:p>
        </p:txBody>
      </p:sp>
      <p:sp>
        <p:nvSpPr>
          <p:cNvPr id="2" name="Title 1">
            <a:extLst>
              <a:ext uri="{FF2B5EF4-FFF2-40B4-BE49-F238E27FC236}">
                <a16:creationId xmlns:a16="http://schemas.microsoft.com/office/drawing/2014/main" id="{48AA5991-F724-465E-8A32-228EF0E3ECB2}"/>
              </a:ext>
            </a:extLst>
          </p:cNvPr>
          <p:cNvSpPr>
            <a:spLocks noGrp="1"/>
          </p:cNvSpPr>
          <p:nvPr>
            <p:ph type="title"/>
          </p:nvPr>
        </p:nvSpPr>
        <p:spPr>
          <a:xfrm>
            <a:off x="521998" y="842400"/>
            <a:ext cx="7406639" cy="720000"/>
          </a:xfrm>
        </p:spPr>
        <p:txBody>
          <a:bodyPr>
            <a:normAutofit fontScale="90000"/>
          </a:bodyPr>
          <a:lstStyle/>
          <a:p>
            <a:r>
              <a:rPr lang="nl-NL" altLang="en-US" sz="2900" dirty="0">
                <a:latin typeface="Arial" panose="020B0604020202020204" pitchFamily="34" charset="0"/>
                <a:cs typeface="Arial" panose="020B0604020202020204" pitchFamily="34" charset="0"/>
              </a:rPr>
              <a:t>Numpy – Array Functions</a:t>
            </a:r>
            <a:br>
              <a:rPr lang="nl-NL" altLang="en-US" sz="3600" dirty="0">
                <a:solidFill>
                  <a:schemeClr val="tx1"/>
                </a:solidFill>
                <a:effectLst>
                  <a:outerShdw blurRad="38100" dist="38100" dir="2700000" algn="tl">
                    <a:srgbClr val="000000"/>
                  </a:outerShdw>
                </a:effectLst>
              </a:rPr>
            </a:br>
            <a:endParaRPr lang="en-GB" dirty="0"/>
          </a:p>
        </p:txBody>
      </p:sp>
    </p:spTree>
    <p:extLst>
      <p:ext uri="{BB962C8B-B14F-4D97-AF65-F5344CB8AC3E}">
        <p14:creationId xmlns:p14="http://schemas.microsoft.com/office/powerpoint/2010/main" val="26668586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75F3C5-1763-4181-A1DE-A3552772FD55}"/>
              </a:ext>
            </a:extLst>
          </p:cNvPr>
          <p:cNvSpPr>
            <a:spLocks noGrp="1"/>
          </p:cNvSpPr>
          <p:nvPr>
            <p:ph type="title"/>
          </p:nvPr>
        </p:nvSpPr>
        <p:spPr>
          <a:xfrm>
            <a:off x="278160" y="1128912"/>
            <a:ext cx="5479200" cy="720000"/>
          </a:xfrm>
        </p:spPr>
        <p:txBody>
          <a:bodyPr>
            <a:normAutofit fontScale="90000"/>
          </a:bodyPr>
          <a:lstStyle/>
          <a:p>
            <a:pPr algn="ctr"/>
            <a:r>
              <a:rPr lang="en-GB" dirty="0">
                <a:solidFill>
                  <a:schemeClr val="bg1"/>
                </a:solidFill>
              </a:rPr>
              <a:t>Matplotlib for data visualisation </a:t>
            </a:r>
          </a:p>
        </p:txBody>
      </p:sp>
    </p:spTree>
    <p:extLst>
      <p:ext uri="{BB962C8B-B14F-4D97-AF65-F5344CB8AC3E}">
        <p14:creationId xmlns:p14="http://schemas.microsoft.com/office/powerpoint/2010/main" val="804808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2">
            <a:extLst>
              <a:ext uri="{FF2B5EF4-FFF2-40B4-BE49-F238E27FC236}">
                <a16:creationId xmlns:a16="http://schemas.microsoft.com/office/drawing/2014/main" id="{4E37A3EA-89A5-2742-AE83-6BC2BC27C26B}"/>
              </a:ext>
            </a:extLst>
          </p:cNvPr>
          <p:cNvSpPr txBox="1">
            <a:spLocks noChangeArrowheads="1"/>
          </p:cNvSpPr>
          <p:nvPr/>
        </p:nvSpPr>
        <p:spPr bwMode="auto">
          <a:xfrm>
            <a:off x="2392680" y="1783082"/>
            <a:ext cx="7406640" cy="4786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000" tIns="42120" rIns="81000" bIns="42120"/>
          <a:lstStyle>
            <a:lvl1pPr marL="341313" indent="-341313" algn="ct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1pPr>
            <a:lvl2pPr algn="ct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2pPr>
            <a:lvl3pPr algn="ct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3pPr>
            <a:lvl4pPr algn="ct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4pPr>
            <a:lvl5pPr algn="ctr">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9pPr>
          </a:lstStyle>
          <a:p>
            <a:pPr algn="l">
              <a:lnSpc>
                <a:spcPct val="90000"/>
              </a:lnSpc>
              <a:spcBef>
                <a:spcPts val="450"/>
              </a:spcBef>
              <a:buFont typeface="Arial" panose="020B0604020202020204" pitchFamily="34" charset="0"/>
              <a:buChar char="•"/>
            </a:pPr>
            <a:r>
              <a:rPr lang="en-US" altLang="en-US" sz="1800" dirty="0">
                <a:solidFill>
                  <a:srgbClr val="000000"/>
                </a:solidFill>
              </a:rPr>
              <a:t>User friendly, but powerful, plotting capabilities for python</a:t>
            </a:r>
          </a:p>
        </p:txBody>
      </p:sp>
      <p:pic>
        <p:nvPicPr>
          <p:cNvPr id="27652" name="Picture 3">
            <a:extLst>
              <a:ext uri="{FF2B5EF4-FFF2-40B4-BE49-F238E27FC236}">
                <a16:creationId xmlns:a16="http://schemas.microsoft.com/office/drawing/2014/main" id="{90A8E73D-A360-A642-967D-2559BC5BD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200" y="2521746"/>
            <a:ext cx="4939188" cy="90582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3" name="Rectangle 4">
            <a:extLst>
              <a:ext uri="{FF2B5EF4-FFF2-40B4-BE49-F238E27FC236}">
                <a16:creationId xmlns:a16="http://schemas.microsoft.com/office/drawing/2014/main" id="{D963F7A7-680E-CF4A-B7D9-79788240A874}"/>
              </a:ext>
            </a:extLst>
          </p:cNvPr>
          <p:cNvSpPr>
            <a:spLocks noChangeArrowheads="1"/>
          </p:cNvSpPr>
          <p:nvPr/>
        </p:nvSpPr>
        <p:spPr bwMode="auto">
          <a:xfrm>
            <a:off x="2466976" y="3687605"/>
            <a:ext cx="7406640" cy="3886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000" tIns="42120" rIns="81000" bIns="42120"/>
          <a:lstStyle>
            <a:lvl1pPr marL="341313" indent="-341313" algn="ctr">
              <a:buClr>
                <a:srgbClr val="000000"/>
              </a:buClr>
              <a:buSzPct val="100000"/>
              <a:buFont typeface="Times New Roman" panose="02020603050405020304"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200">
                <a:solidFill>
                  <a:schemeClr val="bg1"/>
                </a:solidFill>
                <a:latin typeface="Arial" panose="020B0604020202020204" pitchFamily="34" charset="0"/>
                <a:cs typeface="Arial" panose="020B0604020202020204" pitchFamily="34" charset="0"/>
              </a:defRPr>
            </a:lvl1pPr>
            <a:lvl2pPr algn="ctr">
              <a:buClr>
                <a:srgbClr val="000000"/>
              </a:buClr>
              <a:buSzPct val="100000"/>
              <a:buFont typeface="Times New Roman" panose="02020603050405020304"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200">
                <a:solidFill>
                  <a:schemeClr val="bg1"/>
                </a:solidFill>
                <a:latin typeface="Arial" panose="020B0604020202020204" pitchFamily="34" charset="0"/>
                <a:cs typeface="Arial" panose="020B0604020202020204" pitchFamily="34" charset="0"/>
              </a:defRPr>
            </a:lvl2pPr>
            <a:lvl3pPr algn="ctr">
              <a:buClr>
                <a:srgbClr val="000000"/>
              </a:buClr>
              <a:buSzPct val="100000"/>
              <a:buFont typeface="Times New Roman" panose="02020603050405020304"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200">
                <a:solidFill>
                  <a:schemeClr val="bg1"/>
                </a:solidFill>
                <a:latin typeface="Arial" panose="020B0604020202020204" pitchFamily="34" charset="0"/>
                <a:cs typeface="Arial" panose="020B0604020202020204" pitchFamily="34" charset="0"/>
              </a:defRPr>
            </a:lvl3pPr>
            <a:lvl4pPr algn="ctr">
              <a:buClr>
                <a:srgbClr val="000000"/>
              </a:buClr>
              <a:buSzPct val="100000"/>
              <a:buFont typeface="Times New Roman" panose="02020603050405020304"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200">
                <a:solidFill>
                  <a:schemeClr val="bg1"/>
                </a:solidFill>
                <a:latin typeface="Arial" panose="020B0604020202020204" pitchFamily="34" charset="0"/>
                <a:cs typeface="Arial" panose="020B0604020202020204" pitchFamily="34" charset="0"/>
              </a:defRPr>
            </a:lvl4pPr>
            <a:lvl5pPr algn="ctr">
              <a:buClr>
                <a:srgbClr val="000000"/>
              </a:buClr>
              <a:buSzPct val="100000"/>
              <a:buFont typeface="Times New Roman" panose="02020603050405020304"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3200">
                <a:solidFill>
                  <a:schemeClr val="bg1"/>
                </a:solidFill>
                <a:latin typeface="Arial" panose="020B0604020202020204" pitchFamily="34" charset="0"/>
                <a:cs typeface="Arial" panose="020B0604020202020204" pitchFamily="34" charset="0"/>
              </a:defRPr>
            </a:lvl9pPr>
          </a:lstStyle>
          <a:p>
            <a:pPr algn="l">
              <a:lnSpc>
                <a:spcPct val="90000"/>
              </a:lnSpc>
              <a:spcBef>
                <a:spcPts val="450"/>
              </a:spcBef>
              <a:buFont typeface="Arial" panose="020B0604020202020204" pitchFamily="34" charset="0"/>
              <a:buChar char="•"/>
            </a:pPr>
            <a:r>
              <a:rPr lang="en-US" altLang="en-US" sz="1800">
                <a:solidFill>
                  <a:srgbClr val="000000"/>
                </a:solidFill>
              </a:rPr>
              <a:t>Once installed (default at Observatory)</a:t>
            </a:r>
          </a:p>
        </p:txBody>
      </p:sp>
      <p:sp>
        <p:nvSpPr>
          <p:cNvPr id="2" name="Title 1">
            <a:extLst>
              <a:ext uri="{FF2B5EF4-FFF2-40B4-BE49-F238E27FC236}">
                <a16:creationId xmlns:a16="http://schemas.microsoft.com/office/drawing/2014/main" id="{50B42A5B-B033-45BB-B0AD-169010AD123D}"/>
              </a:ext>
            </a:extLst>
          </p:cNvPr>
          <p:cNvSpPr>
            <a:spLocks noGrp="1"/>
          </p:cNvSpPr>
          <p:nvPr>
            <p:ph type="title"/>
          </p:nvPr>
        </p:nvSpPr>
        <p:spPr/>
        <p:txBody>
          <a:bodyPr>
            <a:normAutofit fontScale="90000"/>
          </a:bodyPr>
          <a:lstStyle/>
          <a:p>
            <a:r>
              <a:rPr lang="nl-NL" altLang="en-US" sz="3600" dirty="0">
                <a:latin typeface="Arial" panose="020B0604020202020204" pitchFamily="34" charset="0"/>
                <a:cs typeface="Arial" panose="020B0604020202020204" pitchFamily="34" charset="0"/>
              </a:rPr>
              <a:t>Plotting - matplotlib</a:t>
            </a:r>
            <a:br>
              <a:rPr lang="nl-NL" altLang="en-US" sz="3600" dirty="0">
                <a:latin typeface="Arial" panose="020B0604020202020204" pitchFamily="34" charset="0"/>
                <a:cs typeface="Arial" panose="020B0604020202020204" pitchFamily="34" charset="0"/>
              </a:rPr>
            </a:br>
            <a:endParaRPr lang="en-GB" dirty="0"/>
          </a:p>
        </p:txBody>
      </p:sp>
    </p:spTree>
    <p:extLst>
      <p:ext uri="{BB962C8B-B14F-4D97-AF65-F5344CB8AC3E}">
        <p14:creationId xmlns:p14="http://schemas.microsoft.com/office/powerpoint/2010/main" val="52370571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41B3C3-4709-794C-B4D6-E645473F1762}"/>
              </a:ext>
            </a:extLst>
          </p:cNvPr>
          <p:cNvSpPr txBox="1"/>
          <p:nvPr/>
        </p:nvSpPr>
        <p:spPr>
          <a:xfrm>
            <a:off x="1429881" y="1960037"/>
            <a:ext cx="4889302" cy="4819781"/>
          </a:xfrm>
          <a:prstGeom prst="rect">
            <a:avLst/>
          </a:prstGeom>
          <a:noFill/>
        </p:spPr>
        <p:txBody>
          <a:bodyPr wrap="square" rtlCol="0">
            <a:spAutoFit/>
          </a:bodyPr>
          <a:lstStyle/>
          <a:p>
            <a:pPr marL="257176" indent="-257176" algn="just">
              <a:buFont typeface="Arial" panose="020B0604020202020204" pitchFamily="34" charset="0"/>
              <a:buChar char="•"/>
            </a:pPr>
            <a:r>
              <a:rPr lang="en-US" sz="1920" dirty="0">
                <a:latin typeface="Cambria" panose="02040503050406030204" pitchFamily="18" charset="0"/>
              </a:rPr>
              <a:t>Data </a:t>
            </a:r>
            <a:r>
              <a:rPr lang="en-US" sz="1920" dirty="0" err="1">
                <a:latin typeface="Cambria" panose="02040503050406030204" pitchFamily="18" charset="0"/>
              </a:rPr>
              <a:t>visualisation</a:t>
            </a:r>
            <a:r>
              <a:rPr lang="en-US" sz="1920" dirty="0">
                <a:latin typeface="Cambria" panose="02040503050406030204" pitchFamily="18" charset="0"/>
              </a:rPr>
              <a:t> is a general term that describes an attempt to present a pictorial representation of the data to understand the significance of the data</a:t>
            </a:r>
          </a:p>
          <a:p>
            <a:pPr marL="257176" indent="-257176" algn="just">
              <a:buFont typeface="Arial" panose="020B0604020202020204" pitchFamily="34" charset="0"/>
              <a:buChar char="•"/>
            </a:pPr>
            <a:endParaRPr lang="en-US" sz="1920" dirty="0">
              <a:latin typeface="Cambria" panose="02040503050406030204" pitchFamily="18" charset="0"/>
            </a:endParaRPr>
          </a:p>
          <a:p>
            <a:pPr marL="257176" indent="-257176" algn="just">
              <a:buFont typeface="Arial" panose="020B0604020202020204" pitchFamily="34" charset="0"/>
              <a:buChar char="•"/>
            </a:pPr>
            <a:r>
              <a:rPr lang="en-US" sz="1920" dirty="0">
                <a:latin typeface="Cambria" panose="02040503050406030204" pitchFamily="18" charset="0"/>
              </a:rPr>
              <a:t>It enables us to quickly interpret the important points in data and adjust different variables to observe their effect</a:t>
            </a:r>
          </a:p>
          <a:p>
            <a:pPr marL="257176" indent="-257176" algn="just">
              <a:buFont typeface="Arial" panose="020B0604020202020204" pitchFamily="34" charset="0"/>
              <a:buChar char="•"/>
            </a:pPr>
            <a:endParaRPr lang="en-US" sz="1920" dirty="0">
              <a:latin typeface="Cambria" panose="02040503050406030204" pitchFamily="18" charset="0"/>
            </a:endParaRPr>
          </a:p>
          <a:p>
            <a:pPr marL="257176" indent="-257176" algn="just">
              <a:buFont typeface="Arial" panose="020B0604020202020204" pitchFamily="34" charset="0"/>
              <a:buChar char="•"/>
            </a:pPr>
            <a:r>
              <a:rPr lang="en-US" sz="1920" dirty="0">
                <a:latin typeface="Cambria" panose="02040503050406030204" pitchFamily="18" charset="0"/>
              </a:rPr>
              <a:t>Patterns, trends and correlations that might go undetected in text-based data can be recognized easier with data visualization </a:t>
            </a:r>
          </a:p>
          <a:p>
            <a:pPr marL="257176" indent="-257176" algn="just">
              <a:buFont typeface="Arial" panose="020B0604020202020204" pitchFamily="34" charset="0"/>
              <a:buChar char="•"/>
            </a:pPr>
            <a:endParaRPr lang="en-US" sz="1920" dirty="0">
              <a:latin typeface="Cambria" panose="02040503050406030204" pitchFamily="18" charset="0"/>
            </a:endParaRPr>
          </a:p>
          <a:p>
            <a:pPr algn="just"/>
            <a:endParaRPr lang="en-US" sz="1920" dirty="0">
              <a:latin typeface="Cambria" panose="02040503050406030204" pitchFamily="18" charset="0"/>
            </a:endParaRPr>
          </a:p>
          <a:p>
            <a:pPr marL="257176" indent="-257176">
              <a:buFont typeface="Arial" panose="020B0604020202020204" pitchFamily="34" charset="0"/>
              <a:buChar char="•"/>
            </a:pPr>
            <a:endParaRPr lang="en-US" sz="1920" dirty="0">
              <a:latin typeface="Cambria" panose="02040503050406030204" pitchFamily="18" charset="0"/>
            </a:endParaRPr>
          </a:p>
        </p:txBody>
      </p:sp>
      <p:pic>
        <p:nvPicPr>
          <p:cNvPr id="4" name="Picture 3">
            <a:extLst>
              <a:ext uri="{FF2B5EF4-FFF2-40B4-BE49-F238E27FC236}">
                <a16:creationId xmlns:a16="http://schemas.microsoft.com/office/drawing/2014/main" id="{0B19EDF8-95DF-404C-940A-923843D094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9183" y="1960037"/>
            <a:ext cx="5263217" cy="2441316"/>
          </a:xfrm>
          <a:prstGeom prst="rect">
            <a:avLst/>
          </a:prstGeom>
        </p:spPr>
      </p:pic>
      <p:sp>
        <p:nvSpPr>
          <p:cNvPr id="3" name="Title 2">
            <a:extLst>
              <a:ext uri="{FF2B5EF4-FFF2-40B4-BE49-F238E27FC236}">
                <a16:creationId xmlns:a16="http://schemas.microsoft.com/office/drawing/2014/main" id="{6B374048-CD3D-4DBF-87A1-1FF106C20207}"/>
              </a:ext>
            </a:extLst>
          </p:cNvPr>
          <p:cNvSpPr>
            <a:spLocks noGrp="1"/>
          </p:cNvSpPr>
          <p:nvPr>
            <p:ph type="title"/>
          </p:nvPr>
        </p:nvSpPr>
        <p:spPr/>
        <p:txBody>
          <a:bodyPr>
            <a:normAutofit fontScale="90000"/>
          </a:bodyPr>
          <a:lstStyle/>
          <a:p>
            <a:r>
              <a:rPr lang="nl-NL" altLang="en-US" dirty="0">
                <a:latin typeface="Arial" panose="020B0604020202020204" pitchFamily="34" charset="0"/>
                <a:cs typeface="Arial" panose="020B0604020202020204" pitchFamily="34" charset="0"/>
              </a:rPr>
              <a:t>Data </a:t>
            </a:r>
            <a:r>
              <a:rPr lang="nl-NL" altLang="en-US" dirty="0" err="1">
                <a:latin typeface="Arial" panose="020B0604020202020204" pitchFamily="34" charset="0"/>
                <a:cs typeface="Arial" panose="020B0604020202020204" pitchFamily="34" charset="0"/>
              </a:rPr>
              <a:t>Visualisation</a:t>
            </a:r>
            <a:br>
              <a:rPr lang="nl-NL" altLang="en-US" dirty="0">
                <a:latin typeface="Arial" panose="020B0604020202020204" pitchFamily="34" charset="0"/>
                <a:cs typeface="Arial" panose="020B0604020202020204" pitchFamily="34" charset="0"/>
              </a:rPr>
            </a:br>
            <a:endParaRPr lang="en-GB" dirty="0"/>
          </a:p>
        </p:txBody>
      </p:sp>
    </p:spTree>
    <p:extLst>
      <p:ext uri="{BB962C8B-B14F-4D97-AF65-F5344CB8AC3E}">
        <p14:creationId xmlns:p14="http://schemas.microsoft.com/office/powerpoint/2010/main" val="246068321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41B3C3-4709-794C-B4D6-E645473F1762}"/>
              </a:ext>
            </a:extLst>
          </p:cNvPr>
          <p:cNvSpPr txBox="1"/>
          <p:nvPr/>
        </p:nvSpPr>
        <p:spPr>
          <a:xfrm>
            <a:off x="1343472" y="1505737"/>
            <a:ext cx="8641776" cy="923907"/>
          </a:xfrm>
          <a:prstGeom prst="rect">
            <a:avLst/>
          </a:prstGeom>
          <a:noFill/>
        </p:spPr>
        <p:txBody>
          <a:bodyPr wrap="square" rtlCol="0">
            <a:spAutoFit/>
          </a:bodyPr>
          <a:lstStyle/>
          <a:p>
            <a:pPr marL="257176" indent="-257176">
              <a:lnSpc>
                <a:spcPct val="150000"/>
              </a:lnSpc>
              <a:buFont typeface="Arial" panose="020B0604020202020204" pitchFamily="34" charset="0"/>
              <a:buChar char="•"/>
            </a:pPr>
            <a:r>
              <a:rPr lang="en-US" sz="1920" dirty="0" err="1">
                <a:latin typeface="Cambria" panose="02040503050406030204" pitchFamily="18" charset="0"/>
              </a:rPr>
              <a:t>Matplotlib</a:t>
            </a:r>
            <a:r>
              <a:rPr lang="en-US" sz="1920" dirty="0">
                <a:latin typeface="Cambria" panose="02040503050406030204" pitchFamily="18" charset="0"/>
              </a:rPr>
              <a:t> is a Python package, used for 2D graphs</a:t>
            </a:r>
          </a:p>
          <a:p>
            <a:pPr marL="257176" indent="-257176">
              <a:lnSpc>
                <a:spcPct val="150000"/>
              </a:lnSpc>
              <a:buFont typeface="Arial" panose="020B0604020202020204" pitchFamily="34" charset="0"/>
              <a:buChar char="•"/>
            </a:pPr>
            <a:r>
              <a:rPr lang="en-US" sz="1920" dirty="0">
                <a:latin typeface="Cambria" panose="02040503050406030204" pitchFamily="18" charset="0"/>
              </a:rPr>
              <a:t>Graph below show a country-based percentage of unemployed youth </a:t>
            </a:r>
          </a:p>
        </p:txBody>
      </p:sp>
      <p:pic>
        <p:nvPicPr>
          <p:cNvPr id="5" name="Picture 4">
            <a:extLst>
              <a:ext uri="{FF2B5EF4-FFF2-40B4-BE49-F238E27FC236}">
                <a16:creationId xmlns:a16="http://schemas.microsoft.com/office/drawing/2014/main" id="{B63CF1A6-3871-E343-BA05-C6AE4AE7D6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187" y="2717556"/>
            <a:ext cx="10095626" cy="3421601"/>
          </a:xfrm>
          <a:prstGeom prst="rect">
            <a:avLst/>
          </a:prstGeom>
        </p:spPr>
      </p:pic>
      <p:sp>
        <p:nvSpPr>
          <p:cNvPr id="3" name="Title 2">
            <a:extLst>
              <a:ext uri="{FF2B5EF4-FFF2-40B4-BE49-F238E27FC236}">
                <a16:creationId xmlns:a16="http://schemas.microsoft.com/office/drawing/2014/main" id="{F28C2DA2-A226-497F-B748-D7A2554E6569}"/>
              </a:ext>
            </a:extLst>
          </p:cNvPr>
          <p:cNvSpPr>
            <a:spLocks noGrp="1"/>
          </p:cNvSpPr>
          <p:nvPr>
            <p:ph type="title"/>
          </p:nvPr>
        </p:nvSpPr>
        <p:spPr>
          <a:xfrm>
            <a:off x="521998" y="842400"/>
            <a:ext cx="8408641" cy="720000"/>
          </a:xfrm>
        </p:spPr>
        <p:txBody>
          <a:bodyPr>
            <a:normAutofit/>
          </a:bodyPr>
          <a:lstStyle/>
          <a:p>
            <a:r>
              <a:rPr lang="nl-NL" altLang="en-US" sz="3100" dirty="0">
                <a:latin typeface="Arial" panose="020B0604020202020204" pitchFamily="34" charset="0"/>
                <a:cs typeface="Arial" panose="020B0604020202020204" pitchFamily="34" charset="0"/>
              </a:rPr>
              <a:t>Data </a:t>
            </a:r>
            <a:r>
              <a:rPr lang="nl-NL" altLang="en-US" sz="3100" dirty="0" err="1">
                <a:latin typeface="Arial" panose="020B0604020202020204" pitchFamily="34" charset="0"/>
                <a:cs typeface="Arial" panose="020B0604020202020204" pitchFamily="34" charset="0"/>
              </a:rPr>
              <a:t>Visualisation</a:t>
            </a:r>
            <a:r>
              <a:rPr lang="nl-NL" altLang="en-US" sz="3100" dirty="0">
                <a:latin typeface="Arial" panose="020B0604020202020204" pitchFamily="34" charset="0"/>
                <a:cs typeface="Arial" panose="020B0604020202020204" pitchFamily="34" charset="0"/>
              </a:rPr>
              <a:t> - Matplotlib</a:t>
            </a:r>
            <a:endParaRPr lang="en-GB" sz="3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38782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D18B33-2A51-504F-BD7A-8EA6FCCF2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0248" y="2332024"/>
            <a:ext cx="6981289" cy="3654762"/>
          </a:xfrm>
          <a:prstGeom prst="rect">
            <a:avLst/>
          </a:prstGeom>
        </p:spPr>
      </p:pic>
      <p:sp>
        <p:nvSpPr>
          <p:cNvPr id="5" name="TextBox 4">
            <a:extLst>
              <a:ext uri="{FF2B5EF4-FFF2-40B4-BE49-F238E27FC236}">
                <a16:creationId xmlns:a16="http://schemas.microsoft.com/office/drawing/2014/main" id="{93C02591-CD95-CE49-8035-2D5A96C76B0F}"/>
              </a:ext>
            </a:extLst>
          </p:cNvPr>
          <p:cNvSpPr txBox="1"/>
          <p:nvPr/>
        </p:nvSpPr>
        <p:spPr>
          <a:xfrm>
            <a:off x="2875053" y="1679569"/>
            <a:ext cx="5501810" cy="387798"/>
          </a:xfrm>
          <a:prstGeom prst="rect">
            <a:avLst/>
          </a:prstGeom>
          <a:noFill/>
        </p:spPr>
        <p:txBody>
          <a:bodyPr wrap="square" rtlCol="0">
            <a:spAutoFit/>
          </a:bodyPr>
          <a:lstStyle/>
          <a:p>
            <a:pPr algn="ctr"/>
            <a:r>
              <a:rPr lang="en-US" sz="1920" dirty="0">
                <a:latin typeface="Cambria" panose="02040503050406030204" pitchFamily="18" charset="0"/>
              </a:rPr>
              <a:t>Different types of plots</a:t>
            </a:r>
          </a:p>
        </p:txBody>
      </p:sp>
      <p:sp>
        <p:nvSpPr>
          <p:cNvPr id="3" name="Title 2">
            <a:extLst>
              <a:ext uri="{FF2B5EF4-FFF2-40B4-BE49-F238E27FC236}">
                <a16:creationId xmlns:a16="http://schemas.microsoft.com/office/drawing/2014/main" id="{F0FB46E5-9F83-4270-BB1B-A40F27CA4073}"/>
              </a:ext>
            </a:extLst>
          </p:cNvPr>
          <p:cNvSpPr>
            <a:spLocks noGrp="1"/>
          </p:cNvSpPr>
          <p:nvPr>
            <p:ph type="title"/>
          </p:nvPr>
        </p:nvSpPr>
        <p:spPr>
          <a:xfrm>
            <a:off x="521998" y="842400"/>
            <a:ext cx="8500081" cy="720000"/>
          </a:xfrm>
        </p:spPr>
        <p:txBody>
          <a:bodyPr>
            <a:normAutofit/>
          </a:bodyPr>
          <a:lstStyle/>
          <a:p>
            <a:r>
              <a:rPr lang="nl-NL" altLang="en-US" sz="3100" dirty="0">
                <a:latin typeface="Arial" panose="020B0604020202020204" pitchFamily="34" charset="0"/>
                <a:cs typeface="Arial" panose="020B0604020202020204" pitchFamily="34" charset="0"/>
              </a:rPr>
              <a:t>Data </a:t>
            </a:r>
            <a:r>
              <a:rPr lang="nl-NL" altLang="en-US" sz="3100" dirty="0" err="1">
                <a:latin typeface="Arial" panose="020B0604020202020204" pitchFamily="34" charset="0"/>
                <a:cs typeface="Arial" panose="020B0604020202020204" pitchFamily="34" charset="0"/>
              </a:rPr>
              <a:t>Visualisation</a:t>
            </a:r>
            <a:r>
              <a:rPr lang="nl-NL" altLang="en-US" sz="3100" dirty="0">
                <a:latin typeface="Arial" panose="020B0604020202020204" pitchFamily="34" charset="0"/>
                <a:cs typeface="Arial" panose="020B0604020202020204" pitchFamily="34" charset="0"/>
              </a:rPr>
              <a:t> - Matplotlib</a:t>
            </a:r>
            <a:endParaRPr lang="en-GB" sz="3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2260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Graphics</a:t>
            </a:r>
          </a:p>
        </p:txBody>
      </p:sp>
      <p:sp>
        <p:nvSpPr>
          <p:cNvPr id="4" name="Slide Number Placeholder 3"/>
          <p:cNvSpPr>
            <a:spLocks noGrp="1"/>
          </p:cNvSpPr>
          <p:nvPr>
            <p:ph type="sldNum" sz="quarter" idx="4294967295"/>
          </p:nvPr>
        </p:nvSpPr>
        <p:spPr>
          <a:xfrm>
            <a:off x="11742738" y="6070600"/>
            <a:ext cx="449262" cy="452438"/>
          </a:xfrm>
        </p:spPr>
        <p:txBody>
          <a:bodyPr/>
          <a:lstStyle/>
          <a:p>
            <a:fld id="{B841CA95-E0BC-48B5-948A-ECC494EB4D84}" type="slidenum">
              <a:rPr lang="en-US" smtClean="0"/>
              <a:t>29</a:t>
            </a:fld>
            <a:endParaRPr lang="en-US"/>
          </a:p>
        </p:txBody>
      </p:sp>
      <p:sp>
        <p:nvSpPr>
          <p:cNvPr id="9" name="TextBox 8"/>
          <p:cNvSpPr txBox="1"/>
          <p:nvPr/>
        </p:nvSpPr>
        <p:spPr>
          <a:xfrm>
            <a:off x="1961023" y="2215945"/>
            <a:ext cx="7142522" cy="267446"/>
          </a:xfrm>
          <a:prstGeom prst="rect">
            <a:avLst/>
          </a:prstGeom>
          <a:noFill/>
        </p:spPr>
        <p:txBody>
          <a:bodyPr wrap="square" rtlCol="0">
            <a:spAutoFit/>
          </a:bodyPr>
          <a:lstStyle/>
          <a:p>
            <a:r>
              <a:rPr lang="en-US" sz="1138" dirty="0"/>
              <a:t>  </a:t>
            </a:r>
          </a:p>
        </p:txBody>
      </p:sp>
      <p:graphicFrame>
        <p:nvGraphicFramePr>
          <p:cNvPr id="8" name="Table 7"/>
          <p:cNvGraphicFramePr>
            <a:graphicFrameLocks noGrp="1"/>
          </p:cNvGraphicFramePr>
          <p:nvPr>
            <p:extLst>
              <p:ext uri="{D42A27DB-BD31-4B8C-83A1-F6EECF244321}">
                <p14:modId xmlns:p14="http://schemas.microsoft.com/office/powerpoint/2010/main" val="2733013145"/>
              </p:ext>
            </p:extLst>
          </p:nvPr>
        </p:nvGraphicFramePr>
        <p:xfrm>
          <a:off x="1843281" y="1636920"/>
          <a:ext cx="8038335" cy="4520180"/>
        </p:xfrm>
        <a:graphic>
          <a:graphicData uri="http://schemas.openxmlformats.org/drawingml/2006/table">
            <a:tbl>
              <a:tblPr firstRow="1" bandRow="1">
                <a:tableStyleId>{FABFCF23-3B69-468F-B69F-88F6DE6A72F2}</a:tableStyleId>
              </a:tblPr>
              <a:tblGrid>
                <a:gridCol w="2283711">
                  <a:extLst>
                    <a:ext uri="{9D8B030D-6E8A-4147-A177-3AD203B41FA5}">
                      <a16:colId xmlns:a16="http://schemas.microsoft.com/office/drawing/2014/main" val="20000"/>
                    </a:ext>
                  </a:extLst>
                </a:gridCol>
                <a:gridCol w="5754624">
                  <a:extLst>
                    <a:ext uri="{9D8B030D-6E8A-4147-A177-3AD203B41FA5}">
                      <a16:colId xmlns:a16="http://schemas.microsoft.com/office/drawing/2014/main" val="20001"/>
                    </a:ext>
                  </a:extLst>
                </a:gridCol>
              </a:tblGrid>
              <a:tr h="38496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t>Method </a:t>
                      </a:r>
                    </a:p>
                  </a:txBody>
                  <a:tcPr marL="74066" marR="74066" marT="37033" marB="3703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t>Description </a:t>
                      </a:r>
                    </a:p>
                  </a:txBody>
                  <a:tcPr marL="74066" marR="74066" marT="37033" marB="37033"/>
                </a:tc>
                <a:extLst>
                  <a:ext uri="{0D108BD9-81ED-4DB2-BD59-A6C34878D82A}">
                    <a16:rowId xmlns:a16="http://schemas.microsoft.com/office/drawing/2014/main" val="10000"/>
                  </a:ext>
                </a:extLst>
              </a:tr>
              <a:tr h="319727">
                <a:tc>
                  <a:txBody>
                    <a:bodyPr/>
                    <a:lstStyle/>
                    <a:p>
                      <a:pPr algn="just"/>
                      <a:r>
                        <a:rPr lang="en-US" sz="2000" b="1" dirty="0" err="1"/>
                        <a:t>distplot</a:t>
                      </a:r>
                      <a:endParaRPr lang="en-US" sz="2000" b="1" dirty="0"/>
                    </a:p>
                  </a:txBody>
                  <a:tcPr marL="74066" marR="74066" marT="37033" marB="37033"/>
                </a:tc>
                <a:tc>
                  <a:txBody>
                    <a:bodyPr/>
                    <a:lstStyle/>
                    <a:p>
                      <a:pPr algn="just"/>
                      <a:r>
                        <a:rPr lang="en-US" sz="2000" b="1" dirty="0"/>
                        <a:t>histogram</a:t>
                      </a:r>
                    </a:p>
                  </a:txBody>
                  <a:tcPr marL="74066" marR="74066" marT="37033" marB="37033"/>
                </a:tc>
                <a:extLst>
                  <a:ext uri="{0D108BD9-81ED-4DB2-BD59-A6C34878D82A}">
                    <a16:rowId xmlns:a16="http://schemas.microsoft.com/office/drawing/2014/main" val="10001"/>
                  </a:ext>
                </a:extLst>
              </a:tr>
              <a:tr h="319727">
                <a:tc>
                  <a:txBody>
                    <a:bodyPr/>
                    <a:lstStyle/>
                    <a:p>
                      <a:pPr algn="just"/>
                      <a:r>
                        <a:rPr lang="en-US" sz="2000" b="1" dirty="0" err="1"/>
                        <a:t>barplot</a:t>
                      </a:r>
                      <a:endParaRPr lang="en-US" sz="2000" b="1" dirty="0"/>
                    </a:p>
                  </a:txBody>
                  <a:tcPr marL="74066" marR="74066" marT="37033" marB="37033"/>
                </a:tc>
                <a:tc>
                  <a:txBody>
                    <a:bodyPr/>
                    <a:lstStyle/>
                    <a:p>
                      <a:pPr algn="just"/>
                      <a:r>
                        <a:rPr lang="en-US" sz="2000" b="1" kern="1200" dirty="0">
                          <a:effectLst/>
                        </a:rPr>
                        <a:t>estimate of central tendency for a numeric variable</a:t>
                      </a:r>
                      <a:endParaRPr lang="en-US" sz="2000" b="1" dirty="0"/>
                    </a:p>
                  </a:txBody>
                  <a:tcPr marL="74066" marR="74066" marT="37033" marB="37033"/>
                </a:tc>
                <a:extLst>
                  <a:ext uri="{0D108BD9-81ED-4DB2-BD59-A6C34878D82A}">
                    <a16:rowId xmlns:a16="http://schemas.microsoft.com/office/drawing/2014/main" val="10002"/>
                  </a:ext>
                </a:extLst>
              </a:tr>
              <a:tr h="549554">
                <a:tc>
                  <a:txBody>
                    <a:bodyPr/>
                    <a:lstStyle/>
                    <a:p>
                      <a:pPr algn="just"/>
                      <a:r>
                        <a:rPr lang="en-US" sz="2000" b="1" dirty="0" err="1"/>
                        <a:t>violinplot</a:t>
                      </a:r>
                      <a:endParaRPr lang="en-US" sz="2000" b="1" dirty="0"/>
                    </a:p>
                  </a:txBody>
                  <a:tcPr marL="74066" marR="74066" marT="37033" marB="37033"/>
                </a:tc>
                <a:tc>
                  <a:txBody>
                    <a:bodyPr/>
                    <a:lstStyle/>
                    <a:p>
                      <a:pPr algn="just"/>
                      <a:r>
                        <a:rPr lang="en-US" sz="2000" b="1" kern="1200" dirty="0">
                          <a:effectLst/>
                        </a:rPr>
                        <a:t> similar to boxplot, also shows the probability density of the data</a:t>
                      </a:r>
                      <a:endParaRPr lang="en-US" sz="2000" b="1" dirty="0"/>
                    </a:p>
                  </a:txBody>
                  <a:tcPr marL="74066" marR="74066" marT="37033" marB="37033"/>
                </a:tc>
                <a:extLst>
                  <a:ext uri="{0D108BD9-81ED-4DB2-BD59-A6C34878D82A}">
                    <a16:rowId xmlns:a16="http://schemas.microsoft.com/office/drawing/2014/main" val="10003"/>
                  </a:ext>
                </a:extLst>
              </a:tr>
              <a:tr h="358717">
                <a:tc>
                  <a:txBody>
                    <a:bodyPr/>
                    <a:lstStyle/>
                    <a:p>
                      <a:pPr algn="just"/>
                      <a:r>
                        <a:rPr lang="en-US" sz="2000" b="1" dirty="0" err="1"/>
                        <a:t>jointplot</a:t>
                      </a:r>
                      <a:endParaRPr lang="en-US" sz="2000" b="1" dirty="0"/>
                    </a:p>
                  </a:txBody>
                  <a:tcPr marL="74066" marR="74066" marT="37033" marB="37033"/>
                </a:tc>
                <a:tc>
                  <a:txBody>
                    <a:bodyPr/>
                    <a:lstStyle/>
                    <a:p>
                      <a:pPr algn="just"/>
                      <a:r>
                        <a:rPr lang="en-US" sz="2000" b="1" dirty="0"/>
                        <a:t>Scatterplot</a:t>
                      </a:r>
                    </a:p>
                  </a:txBody>
                  <a:tcPr marL="74066" marR="74066" marT="37033" marB="37033"/>
                </a:tc>
                <a:extLst>
                  <a:ext uri="{0D108BD9-81ED-4DB2-BD59-A6C34878D82A}">
                    <a16:rowId xmlns:a16="http://schemas.microsoft.com/office/drawing/2014/main" val="10004"/>
                  </a:ext>
                </a:extLst>
              </a:tr>
              <a:tr h="358717">
                <a:tc>
                  <a:txBody>
                    <a:bodyPr/>
                    <a:lstStyle/>
                    <a:p>
                      <a:pPr algn="just"/>
                      <a:r>
                        <a:rPr lang="en-US" sz="2000" b="1" dirty="0" err="1"/>
                        <a:t>regplot</a:t>
                      </a:r>
                      <a:endParaRPr lang="en-US" sz="2000" b="1" dirty="0"/>
                    </a:p>
                  </a:txBody>
                  <a:tcPr marL="74066" marR="74066" marT="37033" marB="37033"/>
                </a:tc>
                <a:tc>
                  <a:txBody>
                    <a:bodyPr/>
                    <a:lstStyle/>
                    <a:p>
                      <a:pPr algn="just"/>
                      <a:r>
                        <a:rPr lang="en-US" sz="2000" b="1" dirty="0"/>
                        <a:t>Regression plot</a:t>
                      </a:r>
                    </a:p>
                  </a:txBody>
                  <a:tcPr marL="74066" marR="74066" marT="37033" marB="37033"/>
                </a:tc>
                <a:extLst>
                  <a:ext uri="{0D108BD9-81ED-4DB2-BD59-A6C34878D82A}">
                    <a16:rowId xmlns:a16="http://schemas.microsoft.com/office/drawing/2014/main" val="10005"/>
                  </a:ext>
                </a:extLst>
              </a:tr>
              <a:tr h="358717">
                <a:tc>
                  <a:txBody>
                    <a:bodyPr/>
                    <a:lstStyle/>
                    <a:p>
                      <a:pPr algn="just"/>
                      <a:r>
                        <a:rPr lang="en-US" sz="2000" b="1" dirty="0" err="1"/>
                        <a:t>pairplot</a:t>
                      </a:r>
                      <a:endParaRPr lang="en-US" sz="2000" b="1" dirty="0"/>
                    </a:p>
                  </a:txBody>
                  <a:tcPr marL="74066" marR="74066" marT="37033" marB="37033"/>
                </a:tc>
                <a:tc>
                  <a:txBody>
                    <a:bodyPr/>
                    <a:lstStyle/>
                    <a:p>
                      <a:pPr algn="just"/>
                      <a:r>
                        <a:rPr lang="en-US" sz="2000" b="1" dirty="0" err="1"/>
                        <a:t>Pairplot</a:t>
                      </a:r>
                      <a:endParaRPr lang="en-US" sz="2000" b="1" dirty="0"/>
                    </a:p>
                  </a:txBody>
                  <a:tcPr marL="74066" marR="74066" marT="37033" marB="37033"/>
                </a:tc>
                <a:extLst>
                  <a:ext uri="{0D108BD9-81ED-4DB2-BD59-A6C34878D82A}">
                    <a16:rowId xmlns:a16="http://schemas.microsoft.com/office/drawing/2014/main" val="10006"/>
                  </a:ext>
                </a:extLst>
              </a:tr>
              <a:tr h="331423">
                <a:tc>
                  <a:txBody>
                    <a:bodyPr/>
                    <a:lstStyle/>
                    <a:p>
                      <a:pPr algn="just"/>
                      <a:r>
                        <a:rPr lang="en-US" sz="2000" b="1" dirty="0"/>
                        <a:t>boxplot</a:t>
                      </a:r>
                    </a:p>
                  </a:txBody>
                  <a:tcPr marL="74066" marR="74066" marT="37033" marB="37033"/>
                </a:tc>
                <a:tc>
                  <a:txBody>
                    <a:bodyPr/>
                    <a:lstStyle/>
                    <a:p>
                      <a:pPr algn="just"/>
                      <a:r>
                        <a:rPr lang="en-US" sz="2000" b="1" dirty="0"/>
                        <a:t>boxplot</a:t>
                      </a:r>
                    </a:p>
                  </a:txBody>
                  <a:tcPr marL="74066" marR="74066" marT="37033" marB="37033"/>
                </a:tc>
                <a:extLst>
                  <a:ext uri="{0D108BD9-81ED-4DB2-BD59-A6C34878D82A}">
                    <a16:rowId xmlns:a16="http://schemas.microsoft.com/office/drawing/2014/main" val="10007"/>
                  </a:ext>
                </a:extLst>
              </a:tr>
              <a:tr h="331423">
                <a:tc>
                  <a:txBody>
                    <a:bodyPr/>
                    <a:lstStyle/>
                    <a:p>
                      <a:pPr algn="just"/>
                      <a:r>
                        <a:rPr lang="en-US" sz="2000" b="1" dirty="0" err="1"/>
                        <a:t>swarmplot</a:t>
                      </a:r>
                      <a:endParaRPr lang="en-US" sz="2000" b="1" dirty="0"/>
                    </a:p>
                  </a:txBody>
                  <a:tcPr marL="74066" marR="74066" marT="37033" marB="37033"/>
                </a:tc>
                <a:tc>
                  <a:txBody>
                    <a:bodyPr/>
                    <a:lstStyle/>
                    <a:p>
                      <a:pPr algn="just"/>
                      <a:r>
                        <a:rPr lang="en-US" sz="2000" b="1" dirty="0"/>
                        <a:t>categorical scatterplot</a:t>
                      </a:r>
                    </a:p>
                  </a:txBody>
                  <a:tcPr marL="74066" marR="74066" marT="37033" marB="37033"/>
                </a:tc>
                <a:extLst>
                  <a:ext uri="{0D108BD9-81ED-4DB2-BD59-A6C34878D82A}">
                    <a16:rowId xmlns:a16="http://schemas.microsoft.com/office/drawing/2014/main" val="10008"/>
                  </a:ext>
                </a:extLst>
              </a:tr>
              <a:tr h="331423">
                <a:tc>
                  <a:txBody>
                    <a:bodyPr/>
                    <a:lstStyle/>
                    <a:p>
                      <a:pPr algn="just"/>
                      <a:r>
                        <a:rPr lang="en-US" sz="2000" b="1" dirty="0" err="1"/>
                        <a:t>factorplot</a:t>
                      </a:r>
                      <a:endParaRPr lang="en-US" sz="2000" b="1" dirty="0"/>
                    </a:p>
                  </a:txBody>
                  <a:tcPr marL="74066" marR="74066" marT="37033" marB="37033"/>
                </a:tc>
                <a:tc>
                  <a:txBody>
                    <a:bodyPr/>
                    <a:lstStyle/>
                    <a:p>
                      <a:pPr algn="just"/>
                      <a:r>
                        <a:rPr lang="en-US" sz="2000" b="1" dirty="0"/>
                        <a:t>General categorical plot</a:t>
                      </a:r>
                    </a:p>
                  </a:txBody>
                  <a:tcPr marL="74066" marR="74066" marT="37033" marB="37033"/>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241675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77D91-7192-47E2-B582-148FB62960A9}"/>
              </a:ext>
            </a:extLst>
          </p:cNvPr>
          <p:cNvSpPr>
            <a:spLocks noGrp="1"/>
          </p:cNvSpPr>
          <p:nvPr>
            <p:ph type="title"/>
          </p:nvPr>
        </p:nvSpPr>
        <p:spPr/>
        <p:txBody>
          <a:bodyPr/>
          <a:lstStyle/>
          <a:p>
            <a:r>
              <a:rPr lang="en-GB" dirty="0"/>
              <a:t>Today’s Agenda!</a:t>
            </a:r>
          </a:p>
        </p:txBody>
      </p:sp>
      <p:sp>
        <p:nvSpPr>
          <p:cNvPr id="3" name="Text Placeholder 2">
            <a:extLst>
              <a:ext uri="{FF2B5EF4-FFF2-40B4-BE49-F238E27FC236}">
                <a16:creationId xmlns:a16="http://schemas.microsoft.com/office/drawing/2014/main" id="{5C1B6D89-1622-4A44-BAA5-F0473FB8AA84}"/>
              </a:ext>
            </a:extLst>
          </p:cNvPr>
          <p:cNvSpPr>
            <a:spLocks noGrp="1"/>
          </p:cNvSpPr>
          <p:nvPr>
            <p:ph type="body" sz="quarter" idx="14"/>
          </p:nvPr>
        </p:nvSpPr>
        <p:spPr/>
        <p:txBody>
          <a:bodyPr>
            <a:normAutofit/>
          </a:bodyPr>
          <a:lstStyle/>
          <a:p>
            <a:pPr marL="342900" indent="-342900">
              <a:lnSpc>
                <a:spcPct val="150000"/>
              </a:lnSpc>
              <a:buClr>
                <a:srgbClr val="FFC000"/>
              </a:buClr>
              <a:buFont typeface="Arial" panose="020B0604020202020204" pitchFamily="34" charset="0"/>
              <a:buChar char="•"/>
              <a:defRPr/>
            </a:pPr>
            <a:r>
              <a:rPr lang="en-US" dirty="0" err="1"/>
              <a:t>Numpy</a:t>
            </a:r>
            <a:r>
              <a:rPr lang="en-US" dirty="0"/>
              <a:t> library and its functionalities </a:t>
            </a:r>
          </a:p>
          <a:p>
            <a:pPr marL="342900" indent="-342900">
              <a:lnSpc>
                <a:spcPct val="150000"/>
              </a:lnSpc>
              <a:buClr>
                <a:srgbClr val="FFC000"/>
              </a:buClr>
              <a:buFont typeface="Arial" panose="020B0604020202020204" pitchFamily="34" charset="0"/>
              <a:buChar char="•"/>
              <a:defRPr/>
            </a:pPr>
            <a:r>
              <a:rPr lang="en-US" dirty="0"/>
              <a:t>Matplotlib for data </a:t>
            </a:r>
            <a:r>
              <a:rPr lang="en-US" dirty="0" err="1"/>
              <a:t>visualisation</a:t>
            </a:r>
            <a:r>
              <a:rPr lang="en-US" dirty="0"/>
              <a:t> </a:t>
            </a:r>
          </a:p>
          <a:p>
            <a:pPr marL="342900" indent="-342900">
              <a:lnSpc>
                <a:spcPct val="150000"/>
              </a:lnSpc>
              <a:buClr>
                <a:srgbClr val="FFC000"/>
              </a:buClr>
              <a:buFont typeface="Arial" panose="020B0604020202020204" pitchFamily="34" charset="0"/>
              <a:buChar char="•"/>
              <a:defRPr/>
            </a:pPr>
            <a:endParaRPr lang="en-US" sz="1913" dirty="0">
              <a:sym typeface="Gill Sans" charset="0"/>
            </a:endParaRPr>
          </a:p>
        </p:txBody>
      </p:sp>
    </p:spTree>
    <p:extLst>
      <p:ext uri="{BB962C8B-B14F-4D97-AF65-F5344CB8AC3E}">
        <p14:creationId xmlns:p14="http://schemas.microsoft.com/office/powerpoint/2010/main" val="1120716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a:extLst>
              <a:ext uri="{FF2B5EF4-FFF2-40B4-BE49-F238E27FC236}">
                <a16:creationId xmlns:a16="http://schemas.microsoft.com/office/drawing/2014/main" id="{BBC3F393-2F1A-D44E-A618-F0E9A85F57B1}"/>
              </a:ext>
            </a:extLst>
          </p:cNvPr>
          <p:cNvSpPr>
            <a:spLocks noChangeArrowheads="1"/>
          </p:cNvSpPr>
          <p:nvPr/>
        </p:nvSpPr>
        <p:spPr bwMode="auto">
          <a:xfrm>
            <a:off x="1347677" y="1618775"/>
            <a:ext cx="4675816" cy="1471532"/>
          </a:xfrm>
          <a:prstGeom prst="rect">
            <a:avLst/>
          </a:prstGeom>
          <a:solidFill>
            <a:schemeClr val="tx1"/>
          </a:solidFill>
          <a:ln w="9360">
            <a:solidFill>
              <a:srgbClr val="000000"/>
            </a:solidFill>
            <a:miter lim="800000"/>
            <a:headEnd/>
            <a:tailEnd/>
          </a:ln>
          <a:effectLst/>
        </p:spPr>
        <p:txBody>
          <a:bodyPr wrap="square" lIns="81000" tIns="42120" rIns="81000" bIns="42120">
            <a:spAutoFit/>
          </a:bodyPr>
          <a:lstStyle>
            <a:lvl1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l" eaLnBrk="1" hangingPunct="1">
              <a:lnSpc>
                <a:spcPct val="120000"/>
              </a:lnSpc>
              <a:buClrTx/>
              <a:buFontTx/>
              <a:buNone/>
            </a:pPr>
            <a:r>
              <a:rPr lang="nl-NL" altLang="en-US" sz="1260" b="1" dirty="0">
                <a:latin typeface="Courier New" panose="02070309020205020404" pitchFamily="49" charset="0"/>
              </a:rPr>
              <a:t>import</a:t>
            </a:r>
            <a:r>
              <a:rPr lang="nl-NL" altLang="en-US" sz="1260" dirty="0">
                <a:latin typeface="Courier New" panose="02070309020205020404" pitchFamily="49" charset="0"/>
              </a:rPr>
              <a:t> </a:t>
            </a:r>
            <a:r>
              <a:rPr lang="nl-NL" altLang="en-US" sz="1260" b="1" dirty="0" err="1">
                <a:latin typeface="Courier New" panose="02070309020205020404" pitchFamily="49" charset="0"/>
              </a:rPr>
              <a:t>matplotlib.pyplot</a:t>
            </a:r>
            <a:r>
              <a:rPr lang="nl-NL" altLang="en-US" sz="1260" dirty="0">
                <a:latin typeface="Courier New" panose="02070309020205020404" pitchFamily="49" charset="0"/>
              </a:rPr>
              <a:t> </a:t>
            </a:r>
            <a:r>
              <a:rPr lang="nl-NL" altLang="en-US" sz="1260" b="1" dirty="0">
                <a:latin typeface="Courier New" panose="02070309020205020404" pitchFamily="49" charset="0"/>
              </a:rPr>
              <a:t>as</a:t>
            </a:r>
            <a:r>
              <a:rPr lang="nl-NL" altLang="en-US" sz="1260" dirty="0">
                <a:latin typeface="Courier New" panose="02070309020205020404" pitchFamily="49" charset="0"/>
              </a:rPr>
              <a:t> </a:t>
            </a:r>
            <a:r>
              <a:rPr lang="nl-NL" altLang="en-US" sz="1260" b="1" dirty="0" err="1">
                <a:latin typeface="Courier New" panose="02070309020205020404" pitchFamily="49" charset="0"/>
              </a:rPr>
              <a:t>plt</a:t>
            </a:r>
            <a:r>
              <a:rPr lang="nl-NL" altLang="en-US" sz="1260" dirty="0">
                <a:latin typeface="Courier New" panose="02070309020205020404" pitchFamily="49" charset="0"/>
              </a:rPr>
              <a:t> </a:t>
            </a:r>
            <a:r>
              <a:rPr lang="nl-NL" altLang="en-US" sz="1260" dirty="0" err="1">
                <a:latin typeface="Courier New" panose="02070309020205020404" pitchFamily="49" charset="0"/>
              </a:rPr>
              <a:t>plt.plot</a:t>
            </a:r>
            <a:r>
              <a:rPr lang="nl-NL" altLang="en-US" sz="1260" dirty="0">
                <a:latin typeface="Courier New" panose="02070309020205020404" pitchFamily="49" charset="0"/>
              </a:rPr>
              <a:t>([1,2,3],[4,5,2]) </a:t>
            </a:r>
          </a:p>
          <a:p>
            <a:pPr algn="l" eaLnBrk="1" hangingPunct="1">
              <a:lnSpc>
                <a:spcPct val="120000"/>
              </a:lnSpc>
              <a:buClrTx/>
              <a:buFontTx/>
              <a:buNone/>
            </a:pPr>
            <a:r>
              <a:rPr lang="nl-NL" altLang="en-US" sz="1260" dirty="0" err="1">
                <a:latin typeface="Courier New" panose="02070309020205020404" pitchFamily="49" charset="0"/>
              </a:rPr>
              <a:t>plt.ylabel</a:t>
            </a:r>
            <a:r>
              <a:rPr lang="nl-NL" altLang="en-US" sz="1260" dirty="0">
                <a:latin typeface="Courier New" panose="02070309020205020404" pitchFamily="49" charset="0"/>
              </a:rPr>
              <a:t>('</a:t>
            </a:r>
            <a:r>
              <a:rPr lang="nl-NL" altLang="en-US" sz="1260" dirty="0" err="1">
                <a:latin typeface="Courier New" panose="02070309020205020404" pitchFamily="49" charset="0"/>
              </a:rPr>
              <a:t>some</a:t>
            </a:r>
            <a:r>
              <a:rPr lang="nl-NL" altLang="en-US" sz="1260" dirty="0">
                <a:latin typeface="Courier New" panose="02070309020205020404" pitchFamily="49" charset="0"/>
              </a:rPr>
              <a:t> </a:t>
            </a:r>
            <a:r>
              <a:rPr lang="nl-NL" altLang="en-US" sz="1260" dirty="0" err="1">
                <a:latin typeface="Courier New" panose="02070309020205020404" pitchFamily="49" charset="0"/>
              </a:rPr>
              <a:t>numbers</a:t>
            </a:r>
            <a:r>
              <a:rPr lang="nl-NL" altLang="en-US" sz="1260" dirty="0">
                <a:latin typeface="Courier New" panose="02070309020205020404" pitchFamily="49" charset="0"/>
              </a:rPr>
              <a:t>’) </a:t>
            </a:r>
          </a:p>
          <a:p>
            <a:pPr algn="l" eaLnBrk="1" hangingPunct="1">
              <a:lnSpc>
                <a:spcPct val="120000"/>
              </a:lnSpc>
              <a:buClrTx/>
              <a:buFontTx/>
              <a:buNone/>
            </a:pPr>
            <a:r>
              <a:rPr lang="nl-NL" altLang="en-US" sz="1260" dirty="0" err="1">
                <a:latin typeface="Courier New" panose="02070309020205020404" pitchFamily="49" charset="0"/>
              </a:rPr>
              <a:t>plt.xlabel</a:t>
            </a:r>
            <a:r>
              <a:rPr lang="nl-NL" altLang="en-US" sz="1260" dirty="0">
                <a:latin typeface="Courier New" panose="02070309020205020404" pitchFamily="49" charset="0"/>
              </a:rPr>
              <a:t>(‘</a:t>
            </a:r>
            <a:r>
              <a:rPr lang="nl-NL" altLang="en-US" sz="1260" dirty="0" err="1">
                <a:latin typeface="Courier New" panose="02070309020205020404" pitchFamily="49" charset="0"/>
              </a:rPr>
              <a:t>what</a:t>
            </a:r>
            <a:r>
              <a:rPr lang="nl-NL" altLang="en-US" sz="1260" dirty="0">
                <a:latin typeface="Courier New" panose="02070309020205020404" pitchFamily="49" charset="0"/>
              </a:rPr>
              <a:t> </a:t>
            </a:r>
            <a:r>
              <a:rPr lang="nl-NL" altLang="en-US" sz="1260" dirty="0" err="1">
                <a:latin typeface="Courier New" panose="02070309020205020404" pitchFamily="49" charset="0"/>
              </a:rPr>
              <a:t>numbers</a:t>
            </a:r>
            <a:r>
              <a:rPr lang="nl-NL" altLang="en-US" sz="1260" dirty="0">
                <a:latin typeface="Courier New" panose="02070309020205020404" pitchFamily="49" charset="0"/>
              </a:rPr>
              <a:t>’)</a:t>
            </a:r>
          </a:p>
          <a:p>
            <a:pPr algn="l" eaLnBrk="1" hangingPunct="1">
              <a:lnSpc>
                <a:spcPct val="120000"/>
              </a:lnSpc>
              <a:buClrTx/>
              <a:buFontTx/>
              <a:buNone/>
            </a:pPr>
            <a:r>
              <a:rPr lang="nl-NL" altLang="en-US" sz="1260" dirty="0" err="1">
                <a:latin typeface="Courier New" panose="02070309020205020404" pitchFamily="49" charset="0"/>
              </a:rPr>
              <a:t>Plt.title</a:t>
            </a:r>
            <a:r>
              <a:rPr lang="nl-NL" altLang="en-US" sz="1260" dirty="0">
                <a:latin typeface="Courier New" panose="02070309020205020404" pitchFamily="49" charset="0"/>
              </a:rPr>
              <a:t>(‘</a:t>
            </a:r>
            <a:r>
              <a:rPr lang="nl-NL" altLang="en-US" sz="1260" dirty="0" err="1">
                <a:latin typeface="Courier New" panose="02070309020205020404" pitchFamily="49" charset="0"/>
              </a:rPr>
              <a:t>This</a:t>
            </a:r>
            <a:r>
              <a:rPr lang="nl-NL" altLang="en-US" sz="1260" dirty="0">
                <a:latin typeface="Courier New" panose="02070309020205020404" pitchFamily="49" charset="0"/>
              </a:rPr>
              <a:t> is </a:t>
            </a:r>
            <a:r>
              <a:rPr lang="nl-NL" altLang="en-US" sz="1260" dirty="0" err="1">
                <a:latin typeface="Courier New" panose="02070309020205020404" pitchFamily="49" charset="0"/>
              </a:rPr>
              <a:t>the</a:t>
            </a:r>
            <a:r>
              <a:rPr lang="nl-NL" altLang="en-US" sz="1260" dirty="0">
                <a:latin typeface="Courier New" panose="02070309020205020404" pitchFamily="49" charset="0"/>
              </a:rPr>
              <a:t> </a:t>
            </a:r>
            <a:r>
              <a:rPr lang="nl-NL" altLang="en-US" sz="1260" dirty="0" err="1">
                <a:latin typeface="Courier New" panose="02070309020205020404" pitchFamily="49" charset="0"/>
              </a:rPr>
              <a:t>Title</a:t>
            </a:r>
            <a:r>
              <a:rPr lang="nl-NL" altLang="en-US" sz="1260" dirty="0">
                <a:latin typeface="Courier New" panose="02070309020205020404" pitchFamily="49" charset="0"/>
              </a:rPr>
              <a:t>’)</a:t>
            </a:r>
          </a:p>
          <a:p>
            <a:pPr algn="l" eaLnBrk="1" hangingPunct="1">
              <a:lnSpc>
                <a:spcPct val="120000"/>
              </a:lnSpc>
              <a:buClrTx/>
              <a:buFontTx/>
              <a:buNone/>
            </a:pPr>
            <a:r>
              <a:rPr lang="nl-NL" altLang="en-US" sz="1260" dirty="0" err="1">
                <a:latin typeface="Courier New" panose="02070309020205020404" pitchFamily="49" charset="0"/>
              </a:rPr>
              <a:t>plt.show</a:t>
            </a:r>
            <a:r>
              <a:rPr lang="nl-NL" altLang="en-US" sz="1260" dirty="0">
                <a:latin typeface="Courier New" panose="02070309020205020404" pitchFamily="49" charset="0"/>
              </a:rPr>
              <a:t>() </a:t>
            </a:r>
          </a:p>
        </p:txBody>
      </p:sp>
      <p:sp>
        <p:nvSpPr>
          <p:cNvPr id="31749" name="Text Box 4">
            <a:extLst>
              <a:ext uri="{FF2B5EF4-FFF2-40B4-BE49-F238E27FC236}">
                <a16:creationId xmlns:a16="http://schemas.microsoft.com/office/drawing/2014/main" id="{96077C50-9658-F549-A272-06DF4965D2C6}"/>
              </a:ext>
            </a:extLst>
          </p:cNvPr>
          <p:cNvSpPr txBox="1">
            <a:spLocks noChangeArrowheads="1"/>
          </p:cNvSpPr>
          <p:nvPr/>
        </p:nvSpPr>
        <p:spPr bwMode="auto">
          <a:xfrm>
            <a:off x="1343472" y="3092515"/>
            <a:ext cx="4675816" cy="2448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000" tIns="42120" rIns="81000" bIns="42120">
            <a:spAutoFit/>
          </a:bodyPr>
          <a:lstStyle>
            <a:lvl1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just">
              <a:spcBef>
                <a:spcPts val="787"/>
              </a:spcBef>
              <a:buClrTx/>
            </a:pPr>
            <a:r>
              <a:rPr lang="nl-NL" altLang="en-US" sz="1920" dirty="0" err="1">
                <a:solidFill>
                  <a:srgbClr val="000000"/>
                </a:solidFill>
                <a:latin typeface="Cambria" panose="02040503050406030204" pitchFamily="18" charset="0"/>
              </a:rPr>
              <a:t>matplotlib.pyplot</a:t>
            </a:r>
            <a:r>
              <a:rPr lang="nl-NL" altLang="en-US" sz="1920" dirty="0">
                <a:solidFill>
                  <a:srgbClr val="000000"/>
                </a:solidFill>
                <a:latin typeface="Cambria" panose="02040503050406030204" pitchFamily="18" charset="0"/>
              </a:rPr>
              <a:t> is a </a:t>
            </a:r>
            <a:r>
              <a:rPr lang="nl-NL" altLang="en-US" sz="1920" dirty="0" err="1">
                <a:solidFill>
                  <a:srgbClr val="000000"/>
                </a:solidFill>
                <a:latin typeface="Cambria" panose="02040503050406030204" pitchFamily="18" charset="0"/>
              </a:rPr>
              <a:t>collection</a:t>
            </a:r>
            <a:r>
              <a:rPr lang="nl-NL" altLang="en-US" sz="1920" dirty="0">
                <a:solidFill>
                  <a:srgbClr val="000000"/>
                </a:solidFill>
                <a:latin typeface="Cambria" panose="02040503050406030204" pitchFamily="18" charset="0"/>
              </a:rPr>
              <a:t> of </a:t>
            </a:r>
            <a:r>
              <a:rPr lang="nl-NL" altLang="en-US" sz="1920" dirty="0" err="1">
                <a:solidFill>
                  <a:srgbClr val="000000"/>
                </a:solidFill>
                <a:latin typeface="Cambria" panose="02040503050406030204" pitchFamily="18" charset="0"/>
              </a:rPr>
              <a:t>command</a:t>
            </a:r>
            <a:r>
              <a:rPr lang="nl-NL" altLang="en-US" sz="1920" dirty="0">
                <a:solidFill>
                  <a:srgbClr val="000000"/>
                </a:solidFill>
                <a:latin typeface="Cambria" panose="02040503050406030204" pitchFamily="18" charset="0"/>
              </a:rPr>
              <a:t> </a:t>
            </a:r>
            <a:r>
              <a:rPr lang="nl-NL" altLang="en-US" sz="1920" dirty="0" err="1">
                <a:solidFill>
                  <a:srgbClr val="000000"/>
                </a:solidFill>
                <a:latin typeface="Cambria" panose="02040503050406030204" pitchFamily="18" charset="0"/>
              </a:rPr>
              <a:t>style</a:t>
            </a:r>
            <a:r>
              <a:rPr lang="nl-NL" altLang="en-US" sz="1920" dirty="0">
                <a:solidFill>
                  <a:srgbClr val="000000"/>
                </a:solidFill>
                <a:latin typeface="Cambria" panose="02040503050406030204" pitchFamily="18" charset="0"/>
              </a:rPr>
              <a:t> </a:t>
            </a:r>
            <a:r>
              <a:rPr lang="nl-NL" altLang="en-US" sz="1920" dirty="0" err="1">
                <a:solidFill>
                  <a:srgbClr val="000000"/>
                </a:solidFill>
                <a:latin typeface="Cambria" panose="02040503050406030204" pitchFamily="18" charset="0"/>
              </a:rPr>
              <a:t>functions</a:t>
            </a:r>
            <a:r>
              <a:rPr lang="nl-NL" altLang="en-US" sz="1920" dirty="0">
                <a:solidFill>
                  <a:srgbClr val="000000"/>
                </a:solidFill>
                <a:latin typeface="Cambria" panose="02040503050406030204" pitchFamily="18" charset="0"/>
              </a:rPr>
              <a:t> </a:t>
            </a:r>
            <a:r>
              <a:rPr lang="nl-NL" altLang="en-US" sz="1920" dirty="0" err="1">
                <a:solidFill>
                  <a:srgbClr val="000000"/>
                </a:solidFill>
                <a:latin typeface="Cambria" panose="02040503050406030204" pitchFamily="18" charset="0"/>
              </a:rPr>
              <a:t>that</a:t>
            </a:r>
            <a:r>
              <a:rPr lang="nl-NL" altLang="en-US" sz="1920" dirty="0">
                <a:solidFill>
                  <a:srgbClr val="000000"/>
                </a:solidFill>
                <a:latin typeface="Cambria" panose="02040503050406030204" pitchFamily="18" charset="0"/>
              </a:rPr>
              <a:t> </a:t>
            </a:r>
            <a:r>
              <a:rPr lang="nl-NL" altLang="en-US" sz="1920" dirty="0" err="1">
                <a:solidFill>
                  <a:srgbClr val="000000"/>
                </a:solidFill>
                <a:latin typeface="Cambria" panose="02040503050406030204" pitchFamily="18" charset="0"/>
              </a:rPr>
              <a:t>enable</a:t>
            </a:r>
            <a:r>
              <a:rPr lang="nl-NL" altLang="en-US" sz="1920" dirty="0">
                <a:solidFill>
                  <a:srgbClr val="000000"/>
                </a:solidFill>
                <a:latin typeface="Cambria" panose="02040503050406030204" pitchFamily="18" charset="0"/>
              </a:rPr>
              <a:t> </a:t>
            </a:r>
            <a:r>
              <a:rPr lang="nl-NL" altLang="en-US" sz="1920" dirty="0" err="1">
                <a:solidFill>
                  <a:srgbClr val="000000"/>
                </a:solidFill>
                <a:latin typeface="Cambria" panose="02040503050406030204" pitchFamily="18" charset="0"/>
              </a:rPr>
              <a:t>Matplotlib</a:t>
            </a:r>
            <a:r>
              <a:rPr lang="nl-NL" altLang="en-US" sz="1920" dirty="0">
                <a:solidFill>
                  <a:srgbClr val="000000"/>
                </a:solidFill>
                <a:latin typeface="Cambria" panose="02040503050406030204" pitchFamily="18" charset="0"/>
              </a:rPr>
              <a:t> </a:t>
            </a:r>
            <a:r>
              <a:rPr lang="nl-NL" altLang="en-US" sz="1920" dirty="0" err="1">
                <a:solidFill>
                  <a:srgbClr val="000000"/>
                </a:solidFill>
                <a:latin typeface="Cambria" panose="02040503050406030204" pitchFamily="18" charset="0"/>
              </a:rPr>
              <a:t>generate</a:t>
            </a:r>
            <a:r>
              <a:rPr lang="nl-NL" altLang="en-US" sz="1920" dirty="0">
                <a:solidFill>
                  <a:srgbClr val="000000"/>
                </a:solidFill>
                <a:latin typeface="Cambria" panose="02040503050406030204" pitchFamily="18" charset="0"/>
              </a:rPr>
              <a:t> different type of </a:t>
            </a:r>
            <a:r>
              <a:rPr lang="nl-NL" altLang="en-US" sz="1920" dirty="0" err="1">
                <a:solidFill>
                  <a:srgbClr val="000000"/>
                </a:solidFill>
                <a:latin typeface="Cambria" panose="02040503050406030204" pitchFamily="18" charset="0"/>
              </a:rPr>
              <a:t>graphs</a:t>
            </a:r>
            <a:r>
              <a:rPr lang="nl-NL" altLang="en-US" sz="1920" dirty="0">
                <a:solidFill>
                  <a:srgbClr val="000000"/>
                </a:solidFill>
                <a:latin typeface="Cambria" panose="02040503050406030204" pitchFamily="18" charset="0"/>
              </a:rPr>
              <a:t>. </a:t>
            </a:r>
            <a:r>
              <a:rPr lang="nl-NL" altLang="en-US" sz="1920" dirty="0" err="1">
                <a:solidFill>
                  <a:srgbClr val="000000"/>
                </a:solidFill>
                <a:latin typeface="Cambria" panose="02040503050406030204" pitchFamily="18" charset="0"/>
              </a:rPr>
              <a:t>Each</a:t>
            </a:r>
            <a:r>
              <a:rPr lang="nl-NL" altLang="en-US" sz="1920" dirty="0">
                <a:solidFill>
                  <a:srgbClr val="000000"/>
                </a:solidFill>
                <a:latin typeface="Cambria" panose="02040503050406030204" pitchFamily="18" charset="0"/>
              </a:rPr>
              <a:t> </a:t>
            </a:r>
            <a:r>
              <a:rPr lang="nl-NL" altLang="en-US" sz="1920" dirty="0" err="1">
                <a:solidFill>
                  <a:srgbClr val="000000"/>
                </a:solidFill>
                <a:latin typeface="Cambria" panose="02040503050406030204" pitchFamily="18" charset="0"/>
              </a:rPr>
              <a:t>pyplot</a:t>
            </a:r>
            <a:r>
              <a:rPr lang="nl-NL" altLang="en-US" sz="1920" dirty="0">
                <a:solidFill>
                  <a:srgbClr val="000000"/>
                </a:solidFill>
                <a:latin typeface="Cambria" panose="02040503050406030204" pitchFamily="18" charset="0"/>
              </a:rPr>
              <a:t> </a:t>
            </a:r>
            <a:r>
              <a:rPr lang="nl-NL" altLang="en-US" sz="1920" dirty="0" err="1">
                <a:solidFill>
                  <a:srgbClr val="000000"/>
                </a:solidFill>
                <a:latin typeface="Cambria" panose="02040503050406030204" pitchFamily="18" charset="0"/>
              </a:rPr>
              <a:t>function</a:t>
            </a:r>
            <a:r>
              <a:rPr lang="nl-NL" altLang="en-US" sz="1920" dirty="0">
                <a:solidFill>
                  <a:srgbClr val="000000"/>
                </a:solidFill>
                <a:latin typeface="Cambria" panose="02040503050406030204" pitchFamily="18" charset="0"/>
              </a:rPr>
              <a:t> </a:t>
            </a:r>
            <a:r>
              <a:rPr lang="nl-NL" altLang="en-US" sz="1920" dirty="0" err="1">
                <a:solidFill>
                  <a:srgbClr val="000000"/>
                </a:solidFill>
                <a:latin typeface="Cambria" panose="02040503050406030204" pitchFamily="18" charset="0"/>
              </a:rPr>
              <a:t>makes</a:t>
            </a:r>
            <a:r>
              <a:rPr lang="nl-NL" altLang="en-US" sz="1920" dirty="0">
                <a:solidFill>
                  <a:srgbClr val="000000"/>
                </a:solidFill>
                <a:latin typeface="Cambria" panose="02040503050406030204" pitchFamily="18" charset="0"/>
              </a:rPr>
              <a:t> </a:t>
            </a:r>
            <a:r>
              <a:rPr lang="nl-NL" altLang="en-US" sz="1920" dirty="0" err="1">
                <a:solidFill>
                  <a:srgbClr val="000000"/>
                </a:solidFill>
                <a:latin typeface="Cambria" panose="02040503050406030204" pitchFamily="18" charset="0"/>
              </a:rPr>
              <a:t>some</a:t>
            </a:r>
            <a:r>
              <a:rPr lang="nl-NL" altLang="en-US" sz="1920" dirty="0">
                <a:solidFill>
                  <a:srgbClr val="000000"/>
                </a:solidFill>
                <a:latin typeface="Cambria" panose="02040503050406030204" pitchFamily="18" charset="0"/>
              </a:rPr>
              <a:t> change </a:t>
            </a:r>
            <a:r>
              <a:rPr lang="nl-NL" altLang="en-US" sz="1920" dirty="0" err="1">
                <a:solidFill>
                  <a:srgbClr val="000000"/>
                </a:solidFill>
                <a:latin typeface="Cambria" panose="02040503050406030204" pitchFamily="18" charset="0"/>
              </a:rPr>
              <a:t>to</a:t>
            </a:r>
            <a:r>
              <a:rPr lang="nl-NL" altLang="en-US" sz="1920" dirty="0">
                <a:solidFill>
                  <a:srgbClr val="000000"/>
                </a:solidFill>
                <a:latin typeface="Cambria" panose="02040503050406030204" pitchFamily="18" charset="0"/>
              </a:rPr>
              <a:t> a </a:t>
            </a:r>
            <a:r>
              <a:rPr lang="nl-NL" altLang="en-US" sz="1920" dirty="0" err="1">
                <a:solidFill>
                  <a:srgbClr val="000000"/>
                </a:solidFill>
                <a:latin typeface="Cambria" panose="02040503050406030204" pitchFamily="18" charset="0"/>
              </a:rPr>
              <a:t>figure</a:t>
            </a:r>
            <a:r>
              <a:rPr lang="nl-NL" altLang="en-US" sz="1920" dirty="0">
                <a:solidFill>
                  <a:srgbClr val="000000"/>
                </a:solidFill>
                <a:latin typeface="Cambria" panose="02040503050406030204" pitchFamily="18" charset="0"/>
              </a:rPr>
              <a:t>: eg, </a:t>
            </a:r>
            <a:r>
              <a:rPr lang="nl-NL" altLang="en-US" sz="1920" dirty="0" err="1">
                <a:solidFill>
                  <a:srgbClr val="000000"/>
                </a:solidFill>
                <a:latin typeface="Cambria" panose="02040503050406030204" pitchFamily="18" charset="0"/>
              </a:rPr>
              <a:t>create</a:t>
            </a:r>
            <a:r>
              <a:rPr lang="nl-NL" altLang="en-US" sz="1920" dirty="0">
                <a:solidFill>
                  <a:srgbClr val="000000"/>
                </a:solidFill>
                <a:latin typeface="Cambria" panose="02040503050406030204" pitchFamily="18" charset="0"/>
              </a:rPr>
              <a:t> a </a:t>
            </a:r>
            <a:r>
              <a:rPr lang="nl-NL" altLang="en-US" sz="1920" dirty="0" err="1">
                <a:solidFill>
                  <a:srgbClr val="000000"/>
                </a:solidFill>
                <a:latin typeface="Cambria" panose="02040503050406030204" pitchFamily="18" charset="0"/>
              </a:rPr>
              <a:t>figure</a:t>
            </a:r>
            <a:r>
              <a:rPr lang="nl-NL" altLang="en-US" sz="1920" dirty="0">
                <a:solidFill>
                  <a:srgbClr val="000000"/>
                </a:solidFill>
                <a:latin typeface="Cambria" panose="02040503050406030204" pitchFamily="18" charset="0"/>
              </a:rPr>
              <a:t>, </a:t>
            </a:r>
            <a:r>
              <a:rPr lang="nl-NL" altLang="en-US" sz="1920" dirty="0" err="1">
                <a:solidFill>
                  <a:srgbClr val="000000"/>
                </a:solidFill>
                <a:latin typeface="Cambria" panose="02040503050406030204" pitchFamily="18" charset="0"/>
              </a:rPr>
              <a:t>create</a:t>
            </a:r>
            <a:r>
              <a:rPr lang="nl-NL" altLang="en-US" sz="1920" dirty="0">
                <a:solidFill>
                  <a:srgbClr val="000000"/>
                </a:solidFill>
                <a:latin typeface="Cambria" panose="02040503050406030204" pitchFamily="18" charset="0"/>
              </a:rPr>
              <a:t> a </a:t>
            </a:r>
            <a:r>
              <a:rPr lang="nl-NL" altLang="en-US" sz="1920" dirty="0" err="1">
                <a:solidFill>
                  <a:srgbClr val="000000"/>
                </a:solidFill>
                <a:latin typeface="Cambria" panose="02040503050406030204" pitchFamily="18" charset="0"/>
              </a:rPr>
              <a:t>plotting</a:t>
            </a:r>
            <a:r>
              <a:rPr lang="nl-NL" altLang="en-US" sz="1920" dirty="0">
                <a:solidFill>
                  <a:srgbClr val="000000"/>
                </a:solidFill>
                <a:latin typeface="Cambria" panose="02040503050406030204" pitchFamily="18" charset="0"/>
              </a:rPr>
              <a:t> area in a </a:t>
            </a:r>
            <a:r>
              <a:rPr lang="nl-NL" altLang="en-US" sz="1920" dirty="0" err="1">
                <a:solidFill>
                  <a:srgbClr val="000000"/>
                </a:solidFill>
                <a:latin typeface="Cambria" panose="02040503050406030204" pitchFamily="18" charset="0"/>
              </a:rPr>
              <a:t>figure</a:t>
            </a:r>
            <a:r>
              <a:rPr lang="nl-NL" altLang="en-US" sz="1920" dirty="0">
                <a:solidFill>
                  <a:srgbClr val="000000"/>
                </a:solidFill>
                <a:latin typeface="Cambria" panose="02040503050406030204" pitchFamily="18" charset="0"/>
              </a:rPr>
              <a:t>, plot </a:t>
            </a:r>
            <a:r>
              <a:rPr lang="nl-NL" altLang="en-US" sz="1920" dirty="0" err="1">
                <a:solidFill>
                  <a:srgbClr val="000000"/>
                </a:solidFill>
                <a:latin typeface="Cambria" panose="02040503050406030204" pitchFamily="18" charset="0"/>
              </a:rPr>
              <a:t>some</a:t>
            </a:r>
            <a:r>
              <a:rPr lang="nl-NL" altLang="en-US" sz="1920" dirty="0">
                <a:solidFill>
                  <a:srgbClr val="000000"/>
                </a:solidFill>
                <a:latin typeface="Cambria" panose="02040503050406030204" pitchFamily="18" charset="0"/>
              </a:rPr>
              <a:t> </a:t>
            </a:r>
            <a:r>
              <a:rPr lang="nl-NL" altLang="en-US" sz="1920" dirty="0" err="1">
                <a:solidFill>
                  <a:srgbClr val="000000"/>
                </a:solidFill>
                <a:latin typeface="Cambria" panose="02040503050406030204" pitchFamily="18" charset="0"/>
              </a:rPr>
              <a:t>lines</a:t>
            </a:r>
            <a:r>
              <a:rPr lang="nl-NL" altLang="en-US" sz="1920" dirty="0">
                <a:solidFill>
                  <a:srgbClr val="000000"/>
                </a:solidFill>
                <a:latin typeface="Cambria" panose="02040503050406030204" pitchFamily="18" charset="0"/>
              </a:rPr>
              <a:t> in a </a:t>
            </a:r>
            <a:r>
              <a:rPr lang="nl-NL" altLang="en-US" sz="1920" dirty="0" err="1">
                <a:solidFill>
                  <a:srgbClr val="000000"/>
                </a:solidFill>
                <a:latin typeface="Cambria" panose="02040503050406030204" pitchFamily="18" charset="0"/>
              </a:rPr>
              <a:t>plotting</a:t>
            </a:r>
            <a:r>
              <a:rPr lang="nl-NL" altLang="en-US" sz="1920" dirty="0">
                <a:solidFill>
                  <a:srgbClr val="000000"/>
                </a:solidFill>
                <a:latin typeface="Cambria" panose="02040503050406030204" pitchFamily="18" charset="0"/>
              </a:rPr>
              <a:t> area, </a:t>
            </a:r>
            <a:r>
              <a:rPr lang="nl-NL" altLang="en-US" sz="1920" dirty="0" err="1">
                <a:solidFill>
                  <a:srgbClr val="000000"/>
                </a:solidFill>
                <a:latin typeface="Cambria" panose="02040503050406030204" pitchFamily="18" charset="0"/>
              </a:rPr>
              <a:t>decorate</a:t>
            </a:r>
            <a:r>
              <a:rPr lang="nl-NL" altLang="en-US" sz="1920" dirty="0">
                <a:solidFill>
                  <a:srgbClr val="000000"/>
                </a:solidFill>
                <a:latin typeface="Cambria" panose="02040503050406030204" pitchFamily="18" charset="0"/>
              </a:rPr>
              <a:t> </a:t>
            </a:r>
            <a:r>
              <a:rPr lang="nl-NL" altLang="en-US" sz="1920" dirty="0" err="1">
                <a:solidFill>
                  <a:srgbClr val="000000"/>
                </a:solidFill>
                <a:latin typeface="Cambria" panose="02040503050406030204" pitchFamily="18" charset="0"/>
              </a:rPr>
              <a:t>the</a:t>
            </a:r>
            <a:r>
              <a:rPr lang="nl-NL" altLang="en-US" sz="1920" dirty="0">
                <a:solidFill>
                  <a:srgbClr val="000000"/>
                </a:solidFill>
                <a:latin typeface="Cambria" panose="02040503050406030204" pitchFamily="18" charset="0"/>
              </a:rPr>
              <a:t> plot </a:t>
            </a:r>
            <a:r>
              <a:rPr lang="nl-NL" altLang="en-US" sz="1920" dirty="0" err="1">
                <a:solidFill>
                  <a:srgbClr val="000000"/>
                </a:solidFill>
                <a:latin typeface="Cambria" panose="02040503050406030204" pitchFamily="18" charset="0"/>
              </a:rPr>
              <a:t>with</a:t>
            </a:r>
            <a:r>
              <a:rPr lang="nl-NL" altLang="en-US" sz="1920" dirty="0">
                <a:solidFill>
                  <a:srgbClr val="000000"/>
                </a:solidFill>
                <a:latin typeface="Cambria" panose="02040503050406030204" pitchFamily="18" charset="0"/>
              </a:rPr>
              <a:t> labels, etc.... </a:t>
            </a:r>
          </a:p>
        </p:txBody>
      </p:sp>
      <p:pic>
        <p:nvPicPr>
          <p:cNvPr id="5" name="Picture 4">
            <a:extLst>
              <a:ext uri="{FF2B5EF4-FFF2-40B4-BE49-F238E27FC236}">
                <a16:creationId xmlns:a16="http://schemas.microsoft.com/office/drawing/2014/main" id="{98D33CB3-5A6F-9441-A541-ABD2B24354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582" y="1618775"/>
            <a:ext cx="4372512" cy="3368735"/>
          </a:xfrm>
          <a:prstGeom prst="rect">
            <a:avLst/>
          </a:prstGeom>
        </p:spPr>
      </p:pic>
      <p:sp>
        <p:nvSpPr>
          <p:cNvPr id="2" name="Title 1">
            <a:extLst>
              <a:ext uri="{FF2B5EF4-FFF2-40B4-BE49-F238E27FC236}">
                <a16:creationId xmlns:a16="http://schemas.microsoft.com/office/drawing/2014/main" id="{04B9A148-4DCE-487C-9F37-1ECE601D31E0}"/>
              </a:ext>
            </a:extLst>
          </p:cNvPr>
          <p:cNvSpPr>
            <a:spLocks noGrp="1"/>
          </p:cNvSpPr>
          <p:nvPr>
            <p:ph type="title"/>
          </p:nvPr>
        </p:nvSpPr>
        <p:spPr>
          <a:xfrm>
            <a:off x="521998" y="842400"/>
            <a:ext cx="9524209" cy="720000"/>
          </a:xfrm>
        </p:spPr>
        <p:txBody>
          <a:bodyPr>
            <a:normAutofit fontScale="90000"/>
          </a:bodyPr>
          <a:lstStyle/>
          <a:p>
            <a:r>
              <a:rPr lang="nl-NL" altLang="en-US" sz="3400" dirty="0">
                <a:latin typeface="Arial" panose="020B0604020202020204" pitchFamily="34" charset="0"/>
                <a:cs typeface="Arial" panose="020B0604020202020204" pitchFamily="34" charset="0"/>
              </a:rPr>
              <a:t>Matplotlib.pyplot – Simple Graph</a:t>
            </a:r>
            <a:br>
              <a:rPr lang="nl-NL" altLang="en-US" sz="3600" dirty="0">
                <a:solidFill>
                  <a:schemeClr val="tx1"/>
                </a:solidFill>
                <a:effectLst>
                  <a:outerShdw blurRad="38100" dist="38100" dir="2700000" algn="tl">
                    <a:srgbClr val="000000"/>
                  </a:outerShdw>
                </a:effectLst>
              </a:rPr>
            </a:br>
            <a:endParaRPr lang="en-GB" dirty="0"/>
          </a:p>
        </p:txBody>
      </p:sp>
    </p:spTree>
    <p:extLst>
      <p:ext uri="{BB962C8B-B14F-4D97-AF65-F5344CB8AC3E}">
        <p14:creationId xmlns:p14="http://schemas.microsoft.com/office/powerpoint/2010/main" val="156007177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a:extLst>
              <a:ext uri="{FF2B5EF4-FFF2-40B4-BE49-F238E27FC236}">
                <a16:creationId xmlns:a16="http://schemas.microsoft.com/office/drawing/2014/main" id="{BBC3F393-2F1A-D44E-A618-F0E9A85F57B1}"/>
              </a:ext>
            </a:extLst>
          </p:cNvPr>
          <p:cNvSpPr>
            <a:spLocks noChangeArrowheads="1"/>
          </p:cNvSpPr>
          <p:nvPr/>
        </p:nvSpPr>
        <p:spPr bwMode="auto">
          <a:xfrm>
            <a:off x="1265289" y="1521239"/>
            <a:ext cx="4579818" cy="4729219"/>
          </a:xfrm>
          <a:prstGeom prst="rect">
            <a:avLst/>
          </a:prstGeom>
          <a:solidFill>
            <a:schemeClr val="tx1"/>
          </a:solidFill>
          <a:ln w="9360">
            <a:solidFill>
              <a:srgbClr val="000000"/>
            </a:solidFill>
            <a:miter lim="800000"/>
            <a:headEnd/>
            <a:tailEnd/>
          </a:ln>
          <a:effectLst/>
        </p:spPr>
        <p:txBody>
          <a:bodyPr wrap="square" lIns="81000" tIns="42120" rIns="81000" bIns="42120">
            <a:spAutoFit/>
          </a:bodyPr>
          <a:lstStyle>
            <a:lvl1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l">
              <a:lnSpc>
                <a:spcPct val="120000"/>
              </a:lnSpc>
              <a:buClrTx/>
            </a:pPr>
            <a:r>
              <a:rPr lang="nl-NL" altLang="en-US" sz="1260" b="1" dirty="0" err="1">
                <a:latin typeface="Courier New" panose="02070309020205020404" pitchFamily="49" charset="0"/>
              </a:rPr>
              <a:t>from</a:t>
            </a:r>
            <a:r>
              <a:rPr lang="nl-NL" altLang="en-US" sz="1260" b="1" dirty="0">
                <a:latin typeface="Courier New" panose="02070309020205020404" pitchFamily="49" charset="0"/>
              </a:rPr>
              <a:t> </a:t>
            </a:r>
            <a:r>
              <a:rPr lang="nl-NL" altLang="en-US" sz="1260" b="1" dirty="0" err="1">
                <a:latin typeface="Courier New" panose="02070309020205020404" pitchFamily="49" charset="0"/>
              </a:rPr>
              <a:t>matplotlib</a:t>
            </a:r>
            <a:r>
              <a:rPr lang="nl-NL" altLang="en-US" sz="1260" b="1" dirty="0">
                <a:latin typeface="Courier New" panose="02070309020205020404" pitchFamily="49" charset="0"/>
              </a:rPr>
              <a:t> import </a:t>
            </a:r>
            <a:r>
              <a:rPr lang="nl-NL" altLang="en-US" sz="1260" b="1" dirty="0" err="1">
                <a:latin typeface="Courier New" panose="02070309020205020404" pitchFamily="49" charset="0"/>
              </a:rPr>
              <a:t>style</a:t>
            </a:r>
            <a:endParaRPr lang="nl-NL" altLang="en-US" sz="1260" b="1" dirty="0">
              <a:latin typeface="Courier New" panose="02070309020205020404" pitchFamily="49" charset="0"/>
            </a:endParaRPr>
          </a:p>
          <a:p>
            <a:pPr algn="l">
              <a:lnSpc>
                <a:spcPct val="120000"/>
              </a:lnSpc>
              <a:buClrTx/>
            </a:pPr>
            <a:r>
              <a:rPr lang="nl-NL" altLang="en-US" sz="1260" b="1" dirty="0" err="1">
                <a:latin typeface="Courier New" panose="02070309020205020404" pitchFamily="49" charset="0"/>
              </a:rPr>
              <a:t>style.use</a:t>
            </a:r>
            <a:r>
              <a:rPr lang="nl-NL" altLang="en-US" sz="1260" b="1" dirty="0">
                <a:latin typeface="Courier New" panose="02070309020205020404" pitchFamily="49" charset="0"/>
              </a:rPr>
              <a:t>(‘</a:t>
            </a:r>
            <a:r>
              <a:rPr lang="nl-NL" altLang="en-US" sz="1260" b="1" dirty="0" err="1">
                <a:latin typeface="Courier New" panose="02070309020205020404" pitchFamily="49" charset="0"/>
              </a:rPr>
              <a:t>ggplot</a:t>
            </a:r>
            <a:r>
              <a:rPr lang="nl-NL" altLang="en-US" sz="1260" b="1" dirty="0">
                <a:latin typeface="Courier New" panose="02070309020205020404" pitchFamily="49" charset="0"/>
              </a:rPr>
              <a:t>’)</a:t>
            </a:r>
          </a:p>
          <a:p>
            <a:pPr algn="l">
              <a:lnSpc>
                <a:spcPct val="120000"/>
              </a:lnSpc>
              <a:buClrTx/>
            </a:pPr>
            <a:r>
              <a:rPr lang="nl-NL" altLang="en-US" sz="1260" b="1" dirty="0">
                <a:latin typeface="Courier New" panose="02070309020205020404" pitchFamily="49" charset="0"/>
              </a:rPr>
              <a:t>x = [3,5,7]</a:t>
            </a:r>
          </a:p>
          <a:p>
            <a:pPr algn="l">
              <a:lnSpc>
                <a:spcPct val="120000"/>
              </a:lnSpc>
              <a:buClrTx/>
            </a:pPr>
            <a:r>
              <a:rPr lang="nl-NL" altLang="en-US" sz="1260" b="1" dirty="0">
                <a:latin typeface="Courier New" panose="02070309020205020404" pitchFamily="49" charset="0"/>
              </a:rPr>
              <a:t>y = [2,4,6]</a:t>
            </a:r>
          </a:p>
          <a:p>
            <a:pPr algn="l">
              <a:lnSpc>
                <a:spcPct val="120000"/>
              </a:lnSpc>
              <a:buClrTx/>
            </a:pPr>
            <a:r>
              <a:rPr lang="nl-NL" altLang="en-US" sz="1260" b="1" dirty="0">
                <a:latin typeface="Courier New" panose="02070309020205020404" pitchFamily="49" charset="0"/>
              </a:rPr>
              <a:t>x2 = [8,6,4]</a:t>
            </a:r>
          </a:p>
          <a:p>
            <a:pPr algn="l">
              <a:lnSpc>
                <a:spcPct val="120000"/>
              </a:lnSpc>
              <a:buClrTx/>
            </a:pPr>
            <a:r>
              <a:rPr lang="nl-NL" altLang="en-US" sz="1260" b="1" dirty="0">
                <a:latin typeface="Courier New" panose="02070309020205020404" pitchFamily="49" charset="0"/>
              </a:rPr>
              <a:t>y2 = [9,7,5]</a:t>
            </a:r>
          </a:p>
          <a:p>
            <a:pPr algn="l">
              <a:lnSpc>
                <a:spcPct val="120000"/>
              </a:lnSpc>
              <a:buClrTx/>
            </a:pPr>
            <a:endParaRPr lang="nl-NL" altLang="en-US" sz="1260" b="1" dirty="0">
              <a:latin typeface="Courier New" panose="02070309020205020404" pitchFamily="49" charset="0"/>
            </a:endParaRPr>
          </a:p>
          <a:p>
            <a:pPr algn="l">
              <a:lnSpc>
                <a:spcPct val="120000"/>
              </a:lnSpc>
              <a:buClrTx/>
            </a:pPr>
            <a:r>
              <a:rPr lang="nl-NL" altLang="en-US" sz="1260" b="1" dirty="0" err="1">
                <a:latin typeface="Courier New" panose="02070309020205020404" pitchFamily="49" charset="0"/>
              </a:rPr>
              <a:t>plt.plot</a:t>
            </a:r>
            <a:r>
              <a:rPr lang="nl-NL" altLang="en-US" sz="1260" b="1" dirty="0">
                <a:latin typeface="Courier New" panose="02070309020205020404" pitchFamily="49" charset="0"/>
              </a:rPr>
              <a:t>(</a:t>
            </a:r>
            <a:r>
              <a:rPr lang="nl-NL" altLang="en-US" sz="1260" b="1" dirty="0" err="1">
                <a:latin typeface="Courier New" panose="02070309020205020404" pitchFamily="49" charset="0"/>
              </a:rPr>
              <a:t>x,y,’g’,label</a:t>
            </a:r>
            <a:r>
              <a:rPr lang="nl-NL" altLang="en-US" sz="1260" b="1" dirty="0">
                <a:latin typeface="Courier New" panose="02070309020205020404" pitchFamily="49" charset="0"/>
              </a:rPr>
              <a:t>=‘Green Line’,</a:t>
            </a:r>
            <a:r>
              <a:rPr lang="nl-NL" altLang="en-US" sz="1260" b="1" dirty="0" err="1">
                <a:latin typeface="Courier New" panose="02070309020205020404" pitchFamily="49" charset="0"/>
              </a:rPr>
              <a:t>linewidth</a:t>
            </a:r>
            <a:r>
              <a:rPr lang="nl-NL" altLang="en-US" sz="1260" b="1" dirty="0">
                <a:latin typeface="Courier New" panose="02070309020205020404" pitchFamily="49" charset="0"/>
              </a:rPr>
              <a:t>=5)</a:t>
            </a:r>
          </a:p>
          <a:p>
            <a:pPr algn="l">
              <a:lnSpc>
                <a:spcPct val="120000"/>
              </a:lnSpc>
              <a:buClrTx/>
            </a:pPr>
            <a:r>
              <a:rPr lang="nl-NL" altLang="en-US" sz="1260" b="1" dirty="0" err="1">
                <a:latin typeface="Courier New" panose="02070309020205020404" pitchFamily="49" charset="0"/>
              </a:rPr>
              <a:t>plt.plot</a:t>
            </a:r>
            <a:r>
              <a:rPr lang="nl-NL" altLang="en-US" sz="1260" b="1" dirty="0">
                <a:latin typeface="Courier New" panose="02070309020205020404" pitchFamily="49" charset="0"/>
              </a:rPr>
              <a:t>(x2,y2,’c’,label=‘Blue Line’,</a:t>
            </a:r>
            <a:r>
              <a:rPr lang="nl-NL" altLang="en-US" sz="1260" b="1" dirty="0" err="1">
                <a:latin typeface="Courier New" panose="02070309020205020404" pitchFamily="49" charset="0"/>
              </a:rPr>
              <a:t>linewidth</a:t>
            </a:r>
            <a:r>
              <a:rPr lang="nl-NL" altLang="en-US" sz="1260" b="1" dirty="0">
                <a:latin typeface="Courier New" panose="02070309020205020404" pitchFamily="49" charset="0"/>
              </a:rPr>
              <a:t>=5)</a:t>
            </a:r>
          </a:p>
          <a:p>
            <a:pPr algn="l">
              <a:lnSpc>
                <a:spcPct val="120000"/>
              </a:lnSpc>
              <a:buClrTx/>
            </a:pPr>
            <a:endParaRPr lang="nl-NL" altLang="en-US" sz="1260" b="1" dirty="0">
              <a:latin typeface="Courier New" panose="02070309020205020404" pitchFamily="49" charset="0"/>
            </a:endParaRPr>
          </a:p>
          <a:p>
            <a:pPr algn="l">
              <a:lnSpc>
                <a:spcPct val="120000"/>
              </a:lnSpc>
              <a:buClrTx/>
            </a:pPr>
            <a:r>
              <a:rPr lang="nl-NL" altLang="en-US" sz="1260" b="1" dirty="0" err="1">
                <a:latin typeface="Courier New" panose="02070309020205020404" pitchFamily="49" charset="0"/>
              </a:rPr>
              <a:t>plt.title</a:t>
            </a:r>
            <a:r>
              <a:rPr lang="nl-NL" altLang="en-US" sz="1260" b="1" dirty="0">
                <a:latin typeface="Courier New" panose="02070309020205020404" pitchFamily="49" charset="0"/>
              </a:rPr>
              <a:t>(‘The </a:t>
            </a:r>
            <a:r>
              <a:rPr lang="nl-NL" altLang="en-US" sz="1260" b="1" dirty="0" err="1">
                <a:latin typeface="Courier New" panose="02070309020205020404" pitchFamily="49" charset="0"/>
              </a:rPr>
              <a:t>Greatest</a:t>
            </a:r>
            <a:r>
              <a:rPr lang="nl-NL" altLang="en-US" sz="1260" b="1" dirty="0">
                <a:latin typeface="Courier New" panose="02070309020205020404" pitchFamily="49" charset="0"/>
              </a:rPr>
              <a:t> </a:t>
            </a:r>
            <a:r>
              <a:rPr lang="nl-NL" altLang="en-US" sz="1260" b="1" dirty="0" err="1">
                <a:latin typeface="Courier New" panose="02070309020205020404" pitchFamily="49" charset="0"/>
              </a:rPr>
              <a:t>Graph</a:t>
            </a:r>
            <a:r>
              <a:rPr lang="nl-NL" altLang="en-US" sz="1260" b="1" dirty="0">
                <a:latin typeface="Courier New" panose="02070309020205020404" pitchFamily="49" charset="0"/>
              </a:rPr>
              <a:t>’)</a:t>
            </a:r>
          </a:p>
          <a:p>
            <a:pPr algn="l">
              <a:lnSpc>
                <a:spcPct val="120000"/>
              </a:lnSpc>
              <a:buClrTx/>
            </a:pPr>
            <a:r>
              <a:rPr lang="nl-NL" altLang="en-US" sz="1260" b="1" dirty="0" err="1">
                <a:latin typeface="Courier New" panose="02070309020205020404" pitchFamily="49" charset="0"/>
              </a:rPr>
              <a:t>plt.ylabel</a:t>
            </a:r>
            <a:r>
              <a:rPr lang="nl-NL" altLang="en-US" sz="1260" b="1" dirty="0">
                <a:latin typeface="Courier New" panose="02070309020205020404" pitchFamily="49" charset="0"/>
              </a:rPr>
              <a:t>(‘Y </a:t>
            </a:r>
            <a:r>
              <a:rPr lang="nl-NL" altLang="en-US" sz="1260" b="1" dirty="0" err="1">
                <a:latin typeface="Courier New" panose="02070309020205020404" pitchFamily="49" charset="0"/>
              </a:rPr>
              <a:t>axis</a:t>
            </a:r>
            <a:r>
              <a:rPr lang="nl-NL" altLang="en-US" sz="1260" b="1" dirty="0">
                <a:latin typeface="Courier New" panose="02070309020205020404" pitchFamily="49" charset="0"/>
              </a:rPr>
              <a:t>’)</a:t>
            </a:r>
          </a:p>
          <a:p>
            <a:pPr algn="l">
              <a:lnSpc>
                <a:spcPct val="120000"/>
              </a:lnSpc>
              <a:buClrTx/>
            </a:pPr>
            <a:r>
              <a:rPr lang="nl-NL" altLang="en-US" sz="1260" b="1" dirty="0" err="1">
                <a:latin typeface="Courier New" panose="02070309020205020404" pitchFamily="49" charset="0"/>
              </a:rPr>
              <a:t>plt.xlabel</a:t>
            </a:r>
            <a:r>
              <a:rPr lang="nl-NL" altLang="en-US" sz="1260" b="1" dirty="0">
                <a:latin typeface="Courier New" panose="02070309020205020404" pitchFamily="49" charset="0"/>
              </a:rPr>
              <a:t>(‘X </a:t>
            </a:r>
            <a:r>
              <a:rPr lang="nl-NL" altLang="en-US" sz="1260" b="1" dirty="0" err="1">
                <a:latin typeface="Courier New" panose="02070309020205020404" pitchFamily="49" charset="0"/>
              </a:rPr>
              <a:t>axis</a:t>
            </a:r>
            <a:r>
              <a:rPr lang="nl-NL" altLang="en-US" sz="1260" b="1" dirty="0">
                <a:latin typeface="Courier New" panose="02070309020205020404" pitchFamily="49" charset="0"/>
              </a:rPr>
              <a:t>’)</a:t>
            </a:r>
          </a:p>
          <a:p>
            <a:pPr algn="l">
              <a:lnSpc>
                <a:spcPct val="120000"/>
              </a:lnSpc>
              <a:buClrTx/>
            </a:pPr>
            <a:endParaRPr lang="nl-NL" altLang="en-US" sz="1260" b="1" dirty="0">
              <a:latin typeface="Courier New" panose="02070309020205020404" pitchFamily="49" charset="0"/>
            </a:endParaRPr>
          </a:p>
          <a:p>
            <a:pPr algn="l">
              <a:lnSpc>
                <a:spcPct val="120000"/>
              </a:lnSpc>
              <a:buClrTx/>
            </a:pPr>
            <a:r>
              <a:rPr lang="nl-NL" altLang="en-US" sz="1260" b="1" dirty="0" err="1">
                <a:latin typeface="Courier New" panose="02070309020205020404" pitchFamily="49" charset="0"/>
              </a:rPr>
              <a:t>plt.legend</a:t>
            </a:r>
            <a:r>
              <a:rPr lang="nl-NL" altLang="en-US" sz="1260" b="1" dirty="0">
                <a:latin typeface="Courier New" panose="02070309020205020404" pitchFamily="49" charset="0"/>
              </a:rPr>
              <a:t>()</a:t>
            </a:r>
          </a:p>
          <a:p>
            <a:pPr algn="l">
              <a:lnSpc>
                <a:spcPct val="120000"/>
              </a:lnSpc>
              <a:buClrTx/>
            </a:pPr>
            <a:endParaRPr lang="nl-NL" altLang="en-US" sz="1260" b="1" dirty="0">
              <a:latin typeface="Courier New" panose="02070309020205020404" pitchFamily="49" charset="0"/>
            </a:endParaRPr>
          </a:p>
          <a:p>
            <a:pPr algn="l">
              <a:lnSpc>
                <a:spcPct val="120000"/>
              </a:lnSpc>
              <a:buClrTx/>
            </a:pPr>
            <a:r>
              <a:rPr lang="nl-NL" altLang="en-US" sz="1260" b="1" dirty="0" err="1">
                <a:latin typeface="Courier New" panose="02070309020205020404" pitchFamily="49" charset="0"/>
              </a:rPr>
              <a:t>plt.grid</a:t>
            </a:r>
            <a:r>
              <a:rPr lang="nl-NL" altLang="en-US" sz="1260" b="1" dirty="0">
                <a:latin typeface="Courier New" panose="02070309020205020404" pitchFamily="49" charset="0"/>
              </a:rPr>
              <a:t>(</a:t>
            </a:r>
            <a:r>
              <a:rPr lang="nl-NL" altLang="en-US" sz="1260" b="1" dirty="0" err="1">
                <a:latin typeface="Courier New" panose="02070309020205020404" pitchFamily="49" charset="0"/>
              </a:rPr>
              <a:t>True,color</a:t>
            </a:r>
            <a:r>
              <a:rPr lang="nl-NL" altLang="en-US" sz="1260" b="1" dirty="0">
                <a:latin typeface="Courier New" panose="02070309020205020404" pitchFamily="49" charset="0"/>
              </a:rPr>
              <a:t>=‘k’)</a:t>
            </a:r>
          </a:p>
          <a:p>
            <a:pPr algn="l">
              <a:lnSpc>
                <a:spcPct val="120000"/>
              </a:lnSpc>
              <a:buClrTx/>
            </a:pPr>
            <a:r>
              <a:rPr lang="nl-NL" altLang="en-US" sz="1260" b="1" dirty="0" err="1">
                <a:latin typeface="Courier New" panose="02070309020205020404" pitchFamily="49" charset="0"/>
              </a:rPr>
              <a:t>plt.show</a:t>
            </a:r>
            <a:r>
              <a:rPr lang="nl-NL" altLang="en-US" sz="1260" b="1" dirty="0">
                <a:latin typeface="Courier New" panose="02070309020205020404" pitchFamily="49" charset="0"/>
              </a:rPr>
              <a:t>()</a:t>
            </a:r>
          </a:p>
        </p:txBody>
      </p:sp>
      <p:pic>
        <p:nvPicPr>
          <p:cNvPr id="3" name="Picture 2">
            <a:extLst>
              <a:ext uri="{FF2B5EF4-FFF2-40B4-BE49-F238E27FC236}">
                <a16:creationId xmlns:a16="http://schemas.microsoft.com/office/drawing/2014/main" id="{60BB571A-F8DE-BF40-9854-662904861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9699" y="1618775"/>
            <a:ext cx="5002487" cy="4263592"/>
          </a:xfrm>
          <a:prstGeom prst="rect">
            <a:avLst/>
          </a:prstGeom>
        </p:spPr>
      </p:pic>
      <p:sp>
        <p:nvSpPr>
          <p:cNvPr id="2" name="Title 1">
            <a:extLst>
              <a:ext uri="{FF2B5EF4-FFF2-40B4-BE49-F238E27FC236}">
                <a16:creationId xmlns:a16="http://schemas.microsoft.com/office/drawing/2014/main" id="{F81270AA-0CAF-402A-B44E-464234FDB4AA}"/>
              </a:ext>
            </a:extLst>
          </p:cNvPr>
          <p:cNvSpPr>
            <a:spLocks noGrp="1"/>
          </p:cNvSpPr>
          <p:nvPr>
            <p:ph type="title"/>
          </p:nvPr>
        </p:nvSpPr>
        <p:spPr>
          <a:xfrm>
            <a:off x="521998" y="842400"/>
            <a:ext cx="9847297" cy="720000"/>
          </a:xfrm>
        </p:spPr>
        <p:txBody>
          <a:bodyPr>
            <a:normAutofit fontScale="90000"/>
          </a:bodyPr>
          <a:lstStyle/>
          <a:p>
            <a:r>
              <a:rPr lang="nl-NL" altLang="en-US" sz="3400" dirty="0">
                <a:latin typeface="Arial" panose="020B0604020202020204" pitchFamily="34" charset="0"/>
                <a:cs typeface="Arial" panose="020B0604020202020204" pitchFamily="34" charset="0"/>
              </a:rPr>
              <a:t>Matplotlib.pyplot – Adding Style </a:t>
            </a:r>
            <a:br>
              <a:rPr lang="nl-NL" altLang="en-US" sz="3600" dirty="0">
                <a:solidFill>
                  <a:schemeClr val="tx1"/>
                </a:solidFill>
                <a:effectLst>
                  <a:outerShdw blurRad="38100" dist="38100" dir="2700000" algn="tl">
                    <a:srgbClr val="000000"/>
                  </a:outerShdw>
                </a:effectLst>
              </a:rPr>
            </a:br>
            <a:endParaRPr lang="en-GB" dirty="0"/>
          </a:p>
        </p:txBody>
      </p:sp>
    </p:spTree>
    <p:extLst>
      <p:ext uri="{BB962C8B-B14F-4D97-AF65-F5344CB8AC3E}">
        <p14:creationId xmlns:p14="http://schemas.microsoft.com/office/powerpoint/2010/main" val="2331027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a:extLst>
              <a:ext uri="{FF2B5EF4-FFF2-40B4-BE49-F238E27FC236}">
                <a16:creationId xmlns:a16="http://schemas.microsoft.com/office/drawing/2014/main" id="{BBC3F393-2F1A-D44E-A618-F0E9A85F57B1}"/>
              </a:ext>
            </a:extLst>
          </p:cNvPr>
          <p:cNvSpPr>
            <a:spLocks noChangeArrowheads="1"/>
          </p:cNvSpPr>
          <p:nvPr/>
        </p:nvSpPr>
        <p:spPr bwMode="auto">
          <a:xfrm>
            <a:off x="955459" y="1618775"/>
            <a:ext cx="5381093" cy="3798452"/>
          </a:xfrm>
          <a:prstGeom prst="rect">
            <a:avLst/>
          </a:prstGeom>
          <a:solidFill>
            <a:schemeClr val="tx1"/>
          </a:solidFill>
          <a:ln w="9360">
            <a:solidFill>
              <a:srgbClr val="000000"/>
            </a:solidFill>
            <a:miter lim="800000"/>
            <a:headEnd/>
            <a:tailEnd/>
          </a:ln>
          <a:effectLst/>
        </p:spPr>
        <p:txBody>
          <a:bodyPr wrap="square" lIns="81000" tIns="42120" rIns="81000" bIns="42120">
            <a:spAutoFit/>
          </a:bodyPr>
          <a:lstStyle>
            <a:lvl1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l">
              <a:lnSpc>
                <a:spcPct val="120000"/>
              </a:lnSpc>
              <a:buClrTx/>
            </a:pPr>
            <a:r>
              <a:rPr lang="nl-NL" altLang="en-US" sz="1260" b="1" dirty="0">
                <a:latin typeface="Courier New" panose="02070309020205020404" pitchFamily="49" charset="0"/>
              </a:rPr>
              <a:t>import </a:t>
            </a:r>
            <a:r>
              <a:rPr lang="nl-NL" altLang="en-US" sz="1260" b="1" dirty="0" err="1">
                <a:latin typeface="Courier New" panose="02070309020205020404" pitchFamily="49" charset="0"/>
              </a:rPr>
              <a:t>matplotlib.pyplot</a:t>
            </a:r>
            <a:r>
              <a:rPr lang="nl-NL" altLang="en-US" sz="1260" b="1" dirty="0">
                <a:latin typeface="Courier New" panose="02070309020205020404" pitchFamily="49" charset="0"/>
              </a:rPr>
              <a:t> as </a:t>
            </a:r>
            <a:r>
              <a:rPr lang="nl-NL" altLang="en-US" sz="1260" b="1" dirty="0" err="1">
                <a:latin typeface="Courier New" panose="02070309020205020404" pitchFamily="49" charset="0"/>
              </a:rPr>
              <a:t>plt</a:t>
            </a:r>
            <a:endParaRPr lang="nl-NL" altLang="en-US" sz="1260" b="1" dirty="0">
              <a:latin typeface="Courier New" panose="02070309020205020404" pitchFamily="49" charset="0"/>
            </a:endParaRPr>
          </a:p>
          <a:p>
            <a:pPr algn="l">
              <a:lnSpc>
                <a:spcPct val="120000"/>
              </a:lnSpc>
              <a:buClrTx/>
            </a:pPr>
            <a:endParaRPr lang="nl-NL" altLang="en-US" sz="1260" b="1" dirty="0">
              <a:latin typeface="Courier New" panose="02070309020205020404" pitchFamily="49" charset="0"/>
            </a:endParaRPr>
          </a:p>
          <a:p>
            <a:pPr algn="l">
              <a:lnSpc>
                <a:spcPct val="120000"/>
              </a:lnSpc>
              <a:buClrTx/>
            </a:pPr>
            <a:endParaRPr lang="nl-NL" altLang="en-US" sz="1260" b="1" dirty="0">
              <a:latin typeface="Courier New" panose="02070309020205020404" pitchFamily="49" charset="0"/>
            </a:endParaRPr>
          </a:p>
          <a:p>
            <a:pPr algn="l">
              <a:lnSpc>
                <a:spcPct val="120000"/>
              </a:lnSpc>
              <a:buClrTx/>
            </a:pPr>
            <a:r>
              <a:rPr lang="nl-NL" altLang="en-US" sz="1260" b="1" dirty="0" err="1">
                <a:latin typeface="Courier New" panose="02070309020205020404" pitchFamily="49" charset="0"/>
              </a:rPr>
              <a:t>plt.bar</a:t>
            </a:r>
            <a:r>
              <a:rPr lang="nl-NL" altLang="en-US" sz="1260" b="1" dirty="0">
                <a:latin typeface="Courier New" panose="02070309020205020404" pitchFamily="49" charset="0"/>
              </a:rPr>
              <a:t>([1,3,5,7,9],[5,2,7,8,2],label="Data 1",color='r')</a:t>
            </a:r>
          </a:p>
          <a:p>
            <a:pPr algn="l">
              <a:lnSpc>
                <a:spcPct val="120000"/>
              </a:lnSpc>
              <a:buClrTx/>
            </a:pPr>
            <a:r>
              <a:rPr lang="nl-NL" altLang="en-US" sz="1260" b="1" dirty="0" err="1">
                <a:latin typeface="Courier New" panose="02070309020205020404" pitchFamily="49" charset="0"/>
              </a:rPr>
              <a:t>plt.bar</a:t>
            </a:r>
            <a:r>
              <a:rPr lang="nl-NL" altLang="en-US" sz="1260" b="1" dirty="0">
                <a:latin typeface="Courier New" panose="02070309020205020404" pitchFamily="49" charset="0"/>
              </a:rPr>
              <a:t>([2,4,6,8,10],[8,6,2,5,6],label="Data 2",color='g')</a:t>
            </a:r>
          </a:p>
          <a:p>
            <a:pPr algn="l">
              <a:lnSpc>
                <a:spcPct val="120000"/>
              </a:lnSpc>
              <a:buClrTx/>
            </a:pPr>
            <a:endParaRPr lang="nl-NL" altLang="en-US" sz="1260" b="1" dirty="0">
              <a:latin typeface="Courier New" panose="02070309020205020404" pitchFamily="49" charset="0"/>
            </a:endParaRPr>
          </a:p>
          <a:p>
            <a:pPr algn="l">
              <a:lnSpc>
                <a:spcPct val="120000"/>
              </a:lnSpc>
              <a:buClrTx/>
            </a:pPr>
            <a:r>
              <a:rPr lang="nl-NL" altLang="en-US" sz="1260" b="1" dirty="0" err="1">
                <a:latin typeface="Courier New" panose="02070309020205020404" pitchFamily="49" charset="0"/>
              </a:rPr>
              <a:t>plt.title</a:t>
            </a:r>
            <a:r>
              <a:rPr lang="nl-NL" altLang="en-US" sz="1260" b="1" dirty="0">
                <a:latin typeface="Courier New" panose="02070309020205020404" pitchFamily="49" charset="0"/>
              </a:rPr>
              <a:t>("How </a:t>
            </a:r>
            <a:r>
              <a:rPr lang="nl-NL" altLang="en-US" sz="1260" b="1" dirty="0" err="1">
                <a:latin typeface="Courier New" panose="02070309020205020404" pitchFamily="49" charset="0"/>
              </a:rPr>
              <a:t>Much</a:t>
            </a:r>
            <a:r>
              <a:rPr lang="nl-NL" altLang="en-US" sz="1260" b="1" dirty="0">
                <a:latin typeface="Courier New" panose="02070309020205020404" pitchFamily="49" charset="0"/>
              </a:rPr>
              <a:t> We Love CT4021")</a:t>
            </a:r>
          </a:p>
          <a:p>
            <a:pPr algn="l">
              <a:lnSpc>
                <a:spcPct val="120000"/>
              </a:lnSpc>
              <a:buClrTx/>
            </a:pPr>
            <a:r>
              <a:rPr lang="nl-NL" altLang="en-US" sz="1260" b="1" dirty="0" err="1">
                <a:latin typeface="Courier New" panose="02070309020205020404" pitchFamily="49" charset="0"/>
              </a:rPr>
              <a:t>plt.ylabel</a:t>
            </a:r>
            <a:r>
              <a:rPr lang="nl-NL" altLang="en-US" sz="1260" b="1" dirty="0">
                <a:latin typeface="Courier New" panose="02070309020205020404" pitchFamily="49" charset="0"/>
              </a:rPr>
              <a:t>("The Y </a:t>
            </a:r>
            <a:r>
              <a:rPr lang="nl-NL" altLang="en-US" sz="1260" b="1" dirty="0" err="1">
                <a:latin typeface="Courier New" panose="02070309020205020404" pitchFamily="49" charset="0"/>
              </a:rPr>
              <a:t>axis</a:t>
            </a:r>
            <a:r>
              <a:rPr lang="nl-NL" altLang="en-US" sz="1260" b="1" dirty="0">
                <a:latin typeface="Courier New" panose="02070309020205020404" pitchFamily="49" charset="0"/>
              </a:rPr>
              <a:t>")</a:t>
            </a:r>
          </a:p>
          <a:p>
            <a:pPr algn="l">
              <a:lnSpc>
                <a:spcPct val="120000"/>
              </a:lnSpc>
              <a:buClrTx/>
            </a:pPr>
            <a:r>
              <a:rPr lang="nl-NL" altLang="en-US" sz="1260" b="1" dirty="0" err="1">
                <a:latin typeface="Courier New" panose="02070309020205020404" pitchFamily="49" charset="0"/>
              </a:rPr>
              <a:t>plt.xlabel</a:t>
            </a:r>
            <a:r>
              <a:rPr lang="nl-NL" altLang="en-US" sz="1260" b="1" dirty="0">
                <a:latin typeface="Courier New" panose="02070309020205020404" pitchFamily="49" charset="0"/>
              </a:rPr>
              <a:t>("The X </a:t>
            </a:r>
            <a:r>
              <a:rPr lang="nl-NL" altLang="en-US" sz="1260" b="1" dirty="0" err="1">
                <a:latin typeface="Courier New" panose="02070309020205020404" pitchFamily="49" charset="0"/>
              </a:rPr>
              <a:t>axis</a:t>
            </a:r>
            <a:r>
              <a:rPr lang="nl-NL" altLang="en-US" sz="1260" b="1" dirty="0">
                <a:latin typeface="Courier New" panose="02070309020205020404" pitchFamily="49" charset="0"/>
              </a:rPr>
              <a:t>")</a:t>
            </a:r>
          </a:p>
          <a:p>
            <a:pPr algn="l">
              <a:lnSpc>
                <a:spcPct val="120000"/>
              </a:lnSpc>
              <a:buClrTx/>
            </a:pPr>
            <a:endParaRPr lang="nl-NL" altLang="en-US" sz="1260" b="1" dirty="0">
              <a:latin typeface="Courier New" panose="02070309020205020404" pitchFamily="49" charset="0"/>
            </a:endParaRPr>
          </a:p>
          <a:p>
            <a:pPr algn="l">
              <a:lnSpc>
                <a:spcPct val="120000"/>
              </a:lnSpc>
              <a:buClrTx/>
            </a:pPr>
            <a:r>
              <a:rPr lang="nl-NL" altLang="en-US" sz="1260" b="1" dirty="0" err="1">
                <a:latin typeface="Courier New" panose="02070309020205020404" pitchFamily="49" charset="0"/>
              </a:rPr>
              <a:t>plt.legend</a:t>
            </a:r>
            <a:r>
              <a:rPr lang="nl-NL" altLang="en-US" sz="1260" b="1" dirty="0">
                <a:latin typeface="Courier New" panose="02070309020205020404" pitchFamily="49" charset="0"/>
              </a:rPr>
              <a:t>()</a:t>
            </a:r>
          </a:p>
          <a:p>
            <a:pPr algn="l">
              <a:lnSpc>
                <a:spcPct val="120000"/>
              </a:lnSpc>
              <a:buClrTx/>
            </a:pPr>
            <a:endParaRPr lang="nl-NL" altLang="en-US" sz="1260" b="1" dirty="0">
              <a:latin typeface="Courier New" panose="02070309020205020404" pitchFamily="49" charset="0"/>
            </a:endParaRPr>
          </a:p>
          <a:p>
            <a:pPr algn="l">
              <a:lnSpc>
                <a:spcPct val="120000"/>
              </a:lnSpc>
              <a:buClrTx/>
            </a:pPr>
            <a:endParaRPr lang="nl-NL" altLang="en-US" sz="1260" b="1" dirty="0">
              <a:latin typeface="Courier New" panose="02070309020205020404" pitchFamily="49" charset="0"/>
            </a:endParaRPr>
          </a:p>
          <a:p>
            <a:pPr algn="l">
              <a:lnSpc>
                <a:spcPct val="120000"/>
              </a:lnSpc>
              <a:buClrTx/>
            </a:pPr>
            <a:r>
              <a:rPr lang="nl-NL" altLang="en-US" sz="1260" b="1" dirty="0" err="1">
                <a:latin typeface="Courier New" panose="02070309020205020404" pitchFamily="49" charset="0"/>
              </a:rPr>
              <a:t>plt.show</a:t>
            </a:r>
            <a:r>
              <a:rPr lang="nl-NL" altLang="en-US" sz="1260" b="1" dirty="0">
                <a:latin typeface="Courier New" panose="02070309020205020404" pitchFamily="49" charset="0"/>
              </a:rPr>
              <a:t>()</a:t>
            </a:r>
          </a:p>
        </p:txBody>
      </p:sp>
      <p:pic>
        <p:nvPicPr>
          <p:cNvPr id="4" name="Picture 3">
            <a:extLst>
              <a:ext uri="{FF2B5EF4-FFF2-40B4-BE49-F238E27FC236}">
                <a16:creationId xmlns:a16="http://schemas.microsoft.com/office/drawing/2014/main" id="{492D17DD-F143-7641-A4D6-D26AEC024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3579" y="1789462"/>
            <a:ext cx="4441394" cy="3332875"/>
          </a:xfrm>
          <a:prstGeom prst="rect">
            <a:avLst/>
          </a:prstGeom>
        </p:spPr>
      </p:pic>
      <p:sp>
        <p:nvSpPr>
          <p:cNvPr id="5" name="TextBox 4">
            <a:extLst>
              <a:ext uri="{FF2B5EF4-FFF2-40B4-BE49-F238E27FC236}">
                <a16:creationId xmlns:a16="http://schemas.microsoft.com/office/drawing/2014/main" id="{9C5589EB-4E36-574B-ADD4-829374AB7E1C}"/>
              </a:ext>
            </a:extLst>
          </p:cNvPr>
          <p:cNvSpPr txBox="1"/>
          <p:nvPr/>
        </p:nvSpPr>
        <p:spPr>
          <a:xfrm>
            <a:off x="1517032" y="5429900"/>
            <a:ext cx="9848358" cy="978729"/>
          </a:xfrm>
          <a:prstGeom prst="rect">
            <a:avLst/>
          </a:prstGeom>
          <a:noFill/>
        </p:spPr>
        <p:txBody>
          <a:bodyPr wrap="square" rtlCol="0">
            <a:spAutoFit/>
          </a:bodyPr>
          <a:lstStyle/>
          <a:p>
            <a:r>
              <a:rPr lang="en-US" sz="1920" dirty="0">
                <a:latin typeface="Cambria" panose="02040503050406030204" pitchFamily="18" charset="0"/>
              </a:rPr>
              <a:t>Bar graph is primarily used for categorical data represented by rectangular bars, with heights or lengths proportional to the values that they represent. The bars can be plotted vertically or horizontally.  </a:t>
            </a:r>
          </a:p>
        </p:txBody>
      </p:sp>
      <p:sp>
        <p:nvSpPr>
          <p:cNvPr id="2" name="Title 1">
            <a:extLst>
              <a:ext uri="{FF2B5EF4-FFF2-40B4-BE49-F238E27FC236}">
                <a16:creationId xmlns:a16="http://schemas.microsoft.com/office/drawing/2014/main" id="{A6B465C5-1482-4F83-B906-9E38661FB12E}"/>
              </a:ext>
            </a:extLst>
          </p:cNvPr>
          <p:cNvSpPr>
            <a:spLocks noGrp="1"/>
          </p:cNvSpPr>
          <p:nvPr>
            <p:ph type="title"/>
          </p:nvPr>
        </p:nvSpPr>
        <p:spPr>
          <a:xfrm>
            <a:off x="521998" y="842400"/>
            <a:ext cx="10347169" cy="720000"/>
          </a:xfrm>
        </p:spPr>
        <p:txBody>
          <a:bodyPr>
            <a:normAutofit fontScale="90000"/>
          </a:bodyPr>
          <a:lstStyle/>
          <a:p>
            <a:r>
              <a:rPr lang="nl-NL" altLang="en-US" sz="3400" dirty="0">
                <a:latin typeface="Arial" panose="020B0604020202020204" pitchFamily="34" charset="0"/>
                <a:cs typeface="Arial" panose="020B0604020202020204" pitchFamily="34" charset="0"/>
              </a:rPr>
              <a:t>Matplotlib.pyplot – Bar Graph</a:t>
            </a:r>
            <a:br>
              <a:rPr lang="nl-NL" altLang="en-US" sz="3600" dirty="0">
                <a:solidFill>
                  <a:schemeClr val="tx1"/>
                </a:solidFill>
                <a:effectLst>
                  <a:outerShdw blurRad="38100" dist="38100" dir="2700000" algn="tl">
                    <a:srgbClr val="000000"/>
                  </a:outerShdw>
                </a:effectLst>
              </a:rPr>
            </a:br>
            <a:endParaRPr lang="en-GB" dirty="0"/>
          </a:p>
        </p:txBody>
      </p:sp>
    </p:spTree>
    <p:extLst>
      <p:ext uri="{BB962C8B-B14F-4D97-AF65-F5344CB8AC3E}">
        <p14:creationId xmlns:p14="http://schemas.microsoft.com/office/powerpoint/2010/main" val="388752549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a:extLst>
              <a:ext uri="{FF2B5EF4-FFF2-40B4-BE49-F238E27FC236}">
                <a16:creationId xmlns:a16="http://schemas.microsoft.com/office/drawing/2014/main" id="{BBC3F393-2F1A-D44E-A618-F0E9A85F57B1}"/>
              </a:ext>
            </a:extLst>
          </p:cNvPr>
          <p:cNvSpPr>
            <a:spLocks noChangeArrowheads="1"/>
          </p:cNvSpPr>
          <p:nvPr/>
        </p:nvSpPr>
        <p:spPr bwMode="auto">
          <a:xfrm>
            <a:off x="1429880" y="1618775"/>
            <a:ext cx="5467504" cy="3798452"/>
          </a:xfrm>
          <a:prstGeom prst="rect">
            <a:avLst/>
          </a:prstGeom>
          <a:solidFill>
            <a:schemeClr val="tx1"/>
          </a:solidFill>
          <a:ln w="9360">
            <a:solidFill>
              <a:srgbClr val="000000"/>
            </a:solidFill>
            <a:miter lim="800000"/>
            <a:headEnd/>
            <a:tailEnd/>
          </a:ln>
          <a:effectLst/>
        </p:spPr>
        <p:txBody>
          <a:bodyPr wrap="square" lIns="81000" tIns="42120" rIns="81000" bIns="42120">
            <a:spAutoFit/>
          </a:bodyPr>
          <a:lstStyle>
            <a:lvl1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l">
              <a:lnSpc>
                <a:spcPct val="120000"/>
              </a:lnSpc>
              <a:buClrTx/>
            </a:pPr>
            <a:r>
              <a:rPr lang="nl-NL" altLang="en-US" sz="1260" b="1" dirty="0">
                <a:latin typeface="Courier New" panose="02070309020205020404" pitchFamily="49" charset="0"/>
              </a:rPr>
              <a:t>import </a:t>
            </a:r>
            <a:r>
              <a:rPr lang="nl-NL" altLang="en-US" sz="1260" b="1" dirty="0" err="1">
                <a:latin typeface="Courier New" panose="02070309020205020404" pitchFamily="49" charset="0"/>
              </a:rPr>
              <a:t>matplotlib.pyplot</a:t>
            </a:r>
            <a:r>
              <a:rPr lang="nl-NL" altLang="en-US" sz="1260" b="1" dirty="0">
                <a:latin typeface="Courier New" panose="02070309020205020404" pitchFamily="49" charset="0"/>
              </a:rPr>
              <a:t> as </a:t>
            </a:r>
            <a:r>
              <a:rPr lang="nl-NL" altLang="en-US" sz="1260" b="1" dirty="0" err="1">
                <a:latin typeface="Courier New" panose="02070309020205020404" pitchFamily="49" charset="0"/>
              </a:rPr>
              <a:t>plt</a:t>
            </a:r>
            <a:endParaRPr lang="nl-NL" altLang="en-US" sz="1260" b="1" dirty="0">
              <a:latin typeface="Courier New" panose="02070309020205020404" pitchFamily="49" charset="0"/>
            </a:endParaRPr>
          </a:p>
          <a:p>
            <a:pPr algn="l">
              <a:lnSpc>
                <a:spcPct val="120000"/>
              </a:lnSpc>
              <a:buClrTx/>
            </a:pPr>
            <a:endParaRPr lang="nl-NL" altLang="en-US" sz="1260" b="1" dirty="0">
              <a:latin typeface="Courier New" panose="02070309020205020404" pitchFamily="49" charset="0"/>
            </a:endParaRPr>
          </a:p>
          <a:p>
            <a:pPr algn="l">
              <a:lnSpc>
                <a:spcPct val="120000"/>
              </a:lnSpc>
              <a:buClrTx/>
            </a:pPr>
            <a:r>
              <a:rPr lang="nl-NL" altLang="en-US" sz="1260" b="1" dirty="0" err="1">
                <a:latin typeface="Courier New" panose="02070309020205020404" pitchFamily="49" charset="0"/>
              </a:rPr>
              <a:t>population_ages</a:t>
            </a:r>
            <a:r>
              <a:rPr lang="nl-NL" altLang="en-US" sz="1260" b="1" dirty="0">
                <a:latin typeface="Courier New" panose="02070309020205020404" pitchFamily="49" charset="0"/>
              </a:rPr>
              <a:t> = [22,55,62,41,21,22,34,42,42,4,99,82,63,85,73,53,58,63,65,78,92,42,44,47,40,38,34,37]</a:t>
            </a:r>
          </a:p>
          <a:p>
            <a:pPr algn="l">
              <a:lnSpc>
                <a:spcPct val="120000"/>
              </a:lnSpc>
              <a:buClrTx/>
            </a:pPr>
            <a:r>
              <a:rPr lang="nl-NL" altLang="en-US" sz="1260" b="1" dirty="0">
                <a:latin typeface="Courier New" panose="02070309020205020404" pitchFamily="49" charset="0"/>
              </a:rPr>
              <a:t>bins = [0,10,20,30,40,50,60,70,80,90,100]</a:t>
            </a:r>
          </a:p>
          <a:p>
            <a:pPr algn="l">
              <a:lnSpc>
                <a:spcPct val="120000"/>
              </a:lnSpc>
              <a:buClrTx/>
            </a:pPr>
            <a:endParaRPr lang="nl-NL" altLang="en-US" sz="1260" b="1" dirty="0">
              <a:latin typeface="Courier New" panose="02070309020205020404" pitchFamily="49" charset="0"/>
            </a:endParaRPr>
          </a:p>
          <a:p>
            <a:pPr algn="l">
              <a:lnSpc>
                <a:spcPct val="120000"/>
              </a:lnSpc>
              <a:buClrTx/>
            </a:pPr>
            <a:r>
              <a:rPr lang="nl-NL" altLang="en-US" sz="1260" b="1" dirty="0" err="1">
                <a:latin typeface="Courier New" panose="02070309020205020404" pitchFamily="49" charset="0"/>
              </a:rPr>
              <a:t>plt.hist</a:t>
            </a:r>
            <a:r>
              <a:rPr lang="nl-NL" altLang="en-US" sz="1260" b="1" dirty="0">
                <a:latin typeface="Courier New" panose="02070309020205020404" pitchFamily="49" charset="0"/>
              </a:rPr>
              <a:t>(</a:t>
            </a:r>
            <a:r>
              <a:rPr lang="nl-NL" altLang="en-US" sz="1260" b="1" dirty="0" err="1">
                <a:latin typeface="Courier New" panose="02070309020205020404" pitchFamily="49" charset="0"/>
              </a:rPr>
              <a:t>population_ages,bins,histtype</a:t>
            </a:r>
            <a:r>
              <a:rPr lang="nl-NL" altLang="en-US" sz="1260" b="1" dirty="0">
                <a:latin typeface="Courier New" panose="02070309020205020404" pitchFamily="49" charset="0"/>
              </a:rPr>
              <a:t>='bar',</a:t>
            </a:r>
            <a:r>
              <a:rPr lang="nl-NL" altLang="en-US" sz="1260" b="1" dirty="0" err="1">
                <a:latin typeface="Courier New" panose="02070309020205020404" pitchFamily="49" charset="0"/>
              </a:rPr>
              <a:t>rwidth</a:t>
            </a:r>
            <a:r>
              <a:rPr lang="nl-NL" altLang="en-US" sz="1260" b="1" dirty="0">
                <a:latin typeface="Courier New" panose="02070309020205020404" pitchFamily="49" charset="0"/>
              </a:rPr>
              <a:t>=0.8)</a:t>
            </a:r>
          </a:p>
          <a:p>
            <a:pPr algn="l">
              <a:lnSpc>
                <a:spcPct val="120000"/>
              </a:lnSpc>
              <a:buClrTx/>
            </a:pPr>
            <a:endParaRPr lang="nl-NL" altLang="en-US" sz="1260" b="1" dirty="0">
              <a:latin typeface="Courier New" panose="02070309020205020404" pitchFamily="49" charset="0"/>
            </a:endParaRPr>
          </a:p>
          <a:p>
            <a:pPr algn="l">
              <a:lnSpc>
                <a:spcPct val="120000"/>
              </a:lnSpc>
              <a:buClrTx/>
            </a:pPr>
            <a:r>
              <a:rPr lang="nl-NL" altLang="en-US" sz="1260" b="1" dirty="0" err="1">
                <a:latin typeface="Courier New" panose="02070309020205020404" pitchFamily="49" charset="0"/>
              </a:rPr>
              <a:t>plt.title</a:t>
            </a:r>
            <a:r>
              <a:rPr lang="nl-NL" altLang="en-US" sz="1260" b="1" dirty="0">
                <a:latin typeface="Courier New" panose="02070309020205020404" pitchFamily="49" charset="0"/>
              </a:rPr>
              <a:t>("</a:t>
            </a:r>
            <a:r>
              <a:rPr lang="nl-NL" altLang="en-US" sz="1260" b="1" dirty="0" err="1">
                <a:latin typeface="Courier New" panose="02070309020205020404" pitchFamily="49" charset="0"/>
              </a:rPr>
              <a:t>This</a:t>
            </a:r>
            <a:r>
              <a:rPr lang="nl-NL" altLang="en-US" sz="1260" b="1" dirty="0">
                <a:latin typeface="Courier New" panose="02070309020205020404" pitchFamily="49" charset="0"/>
              </a:rPr>
              <a:t> is a Histogram")</a:t>
            </a:r>
          </a:p>
          <a:p>
            <a:pPr algn="l">
              <a:lnSpc>
                <a:spcPct val="120000"/>
              </a:lnSpc>
              <a:buClrTx/>
            </a:pPr>
            <a:r>
              <a:rPr lang="nl-NL" altLang="en-US" sz="1260" b="1" dirty="0" err="1">
                <a:latin typeface="Courier New" panose="02070309020205020404" pitchFamily="49" charset="0"/>
              </a:rPr>
              <a:t>plt.ylabel</a:t>
            </a:r>
            <a:r>
              <a:rPr lang="nl-NL" altLang="en-US" sz="1260" b="1" dirty="0">
                <a:latin typeface="Courier New" panose="02070309020205020404" pitchFamily="49" charset="0"/>
              </a:rPr>
              <a:t>("The Y </a:t>
            </a:r>
            <a:r>
              <a:rPr lang="nl-NL" altLang="en-US" sz="1260" b="1" dirty="0" err="1">
                <a:latin typeface="Courier New" panose="02070309020205020404" pitchFamily="49" charset="0"/>
              </a:rPr>
              <a:t>axis</a:t>
            </a:r>
            <a:r>
              <a:rPr lang="nl-NL" altLang="en-US" sz="1260" b="1" dirty="0">
                <a:latin typeface="Courier New" panose="02070309020205020404" pitchFamily="49" charset="0"/>
              </a:rPr>
              <a:t>")</a:t>
            </a:r>
          </a:p>
          <a:p>
            <a:pPr algn="l">
              <a:lnSpc>
                <a:spcPct val="120000"/>
              </a:lnSpc>
              <a:buClrTx/>
            </a:pPr>
            <a:r>
              <a:rPr lang="nl-NL" altLang="en-US" sz="1260" b="1" dirty="0" err="1">
                <a:latin typeface="Courier New" panose="02070309020205020404" pitchFamily="49" charset="0"/>
              </a:rPr>
              <a:t>plt.xlabel</a:t>
            </a:r>
            <a:r>
              <a:rPr lang="nl-NL" altLang="en-US" sz="1260" b="1" dirty="0">
                <a:latin typeface="Courier New" panose="02070309020205020404" pitchFamily="49" charset="0"/>
              </a:rPr>
              <a:t>("The X </a:t>
            </a:r>
            <a:r>
              <a:rPr lang="nl-NL" altLang="en-US" sz="1260" b="1" dirty="0" err="1">
                <a:latin typeface="Courier New" panose="02070309020205020404" pitchFamily="49" charset="0"/>
              </a:rPr>
              <a:t>axis</a:t>
            </a:r>
            <a:r>
              <a:rPr lang="nl-NL" altLang="en-US" sz="1260" b="1" dirty="0">
                <a:latin typeface="Courier New" panose="02070309020205020404" pitchFamily="49" charset="0"/>
              </a:rPr>
              <a:t>")</a:t>
            </a:r>
          </a:p>
          <a:p>
            <a:pPr algn="l">
              <a:lnSpc>
                <a:spcPct val="120000"/>
              </a:lnSpc>
              <a:buClrTx/>
            </a:pPr>
            <a:endParaRPr lang="nl-NL" altLang="en-US" sz="1260" b="1" dirty="0">
              <a:latin typeface="Courier New" panose="02070309020205020404" pitchFamily="49" charset="0"/>
            </a:endParaRPr>
          </a:p>
          <a:p>
            <a:pPr algn="l">
              <a:lnSpc>
                <a:spcPct val="120000"/>
              </a:lnSpc>
              <a:buClrTx/>
            </a:pPr>
            <a:r>
              <a:rPr lang="nl-NL" altLang="en-US" sz="1260" b="1" dirty="0" err="1">
                <a:latin typeface="Courier New" panose="02070309020205020404" pitchFamily="49" charset="0"/>
              </a:rPr>
              <a:t>plt.legend</a:t>
            </a:r>
            <a:r>
              <a:rPr lang="nl-NL" altLang="en-US" sz="1260" b="1" dirty="0">
                <a:latin typeface="Courier New" panose="02070309020205020404" pitchFamily="49" charset="0"/>
              </a:rPr>
              <a:t>()</a:t>
            </a:r>
          </a:p>
          <a:p>
            <a:pPr algn="l">
              <a:lnSpc>
                <a:spcPct val="120000"/>
              </a:lnSpc>
              <a:buClrTx/>
            </a:pPr>
            <a:r>
              <a:rPr lang="nl-NL" altLang="en-US" sz="1260" b="1" dirty="0" err="1">
                <a:latin typeface="Courier New" panose="02070309020205020404" pitchFamily="49" charset="0"/>
              </a:rPr>
              <a:t>plt.show</a:t>
            </a:r>
            <a:r>
              <a:rPr lang="nl-NL" altLang="en-US" sz="1260" b="1" dirty="0">
                <a:latin typeface="Courier New" panose="02070309020205020404" pitchFamily="49" charset="0"/>
              </a:rPr>
              <a:t>()</a:t>
            </a:r>
          </a:p>
        </p:txBody>
      </p:sp>
      <p:sp>
        <p:nvSpPr>
          <p:cNvPr id="5" name="TextBox 4">
            <a:extLst>
              <a:ext uri="{FF2B5EF4-FFF2-40B4-BE49-F238E27FC236}">
                <a16:creationId xmlns:a16="http://schemas.microsoft.com/office/drawing/2014/main" id="{9C5589EB-4E36-574B-ADD4-829374AB7E1C}"/>
              </a:ext>
            </a:extLst>
          </p:cNvPr>
          <p:cNvSpPr txBox="1"/>
          <p:nvPr/>
        </p:nvSpPr>
        <p:spPr>
          <a:xfrm>
            <a:off x="1429881" y="5675649"/>
            <a:ext cx="9945752" cy="387798"/>
          </a:xfrm>
          <a:prstGeom prst="rect">
            <a:avLst/>
          </a:prstGeom>
          <a:noFill/>
        </p:spPr>
        <p:txBody>
          <a:bodyPr wrap="square" rtlCol="0">
            <a:spAutoFit/>
          </a:bodyPr>
          <a:lstStyle/>
          <a:p>
            <a:r>
              <a:rPr lang="en-US" sz="1920" dirty="0">
                <a:latin typeface="Cambria" panose="02040503050406030204" pitchFamily="18" charset="0"/>
              </a:rPr>
              <a:t>Histogram is used to represent quantitative data .  </a:t>
            </a:r>
          </a:p>
        </p:txBody>
      </p:sp>
      <p:pic>
        <p:nvPicPr>
          <p:cNvPr id="3" name="Picture 2">
            <a:extLst>
              <a:ext uri="{FF2B5EF4-FFF2-40B4-BE49-F238E27FC236}">
                <a16:creationId xmlns:a16="http://schemas.microsoft.com/office/drawing/2014/main" id="{CAD0A866-C376-204D-9A76-B53582298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385" y="1618774"/>
            <a:ext cx="4425737" cy="3565554"/>
          </a:xfrm>
          <a:prstGeom prst="rect">
            <a:avLst/>
          </a:prstGeom>
        </p:spPr>
      </p:pic>
      <p:sp>
        <p:nvSpPr>
          <p:cNvPr id="2" name="Title 1">
            <a:extLst>
              <a:ext uri="{FF2B5EF4-FFF2-40B4-BE49-F238E27FC236}">
                <a16:creationId xmlns:a16="http://schemas.microsoft.com/office/drawing/2014/main" id="{9BC4C9F3-7B7A-4191-8BA4-14C81AD6874E}"/>
              </a:ext>
            </a:extLst>
          </p:cNvPr>
          <p:cNvSpPr>
            <a:spLocks noGrp="1"/>
          </p:cNvSpPr>
          <p:nvPr>
            <p:ph type="title"/>
          </p:nvPr>
        </p:nvSpPr>
        <p:spPr>
          <a:xfrm>
            <a:off x="521998" y="842400"/>
            <a:ext cx="9749761" cy="720000"/>
          </a:xfrm>
        </p:spPr>
        <p:txBody>
          <a:bodyPr>
            <a:normAutofit fontScale="90000"/>
          </a:bodyPr>
          <a:lstStyle/>
          <a:p>
            <a:r>
              <a:rPr lang="nl-NL" altLang="en-US" sz="3400" dirty="0">
                <a:latin typeface="Arial" panose="020B0604020202020204" pitchFamily="34" charset="0"/>
                <a:cs typeface="Arial" panose="020B0604020202020204" pitchFamily="34" charset="0"/>
              </a:rPr>
              <a:t>Matplotlib.pyplot – Histogram</a:t>
            </a:r>
            <a:br>
              <a:rPr lang="nl-NL" altLang="en-US" sz="3600" dirty="0">
                <a:solidFill>
                  <a:schemeClr val="tx1"/>
                </a:solidFill>
                <a:effectLst>
                  <a:outerShdw blurRad="38100" dist="38100" dir="2700000" algn="tl">
                    <a:srgbClr val="000000"/>
                  </a:outerShdw>
                </a:effectLst>
              </a:rPr>
            </a:br>
            <a:endParaRPr lang="en-GB" dirty="0"/>
          </a:p>
        </p:txBody>
      </p:sp>
    </p:spTree>
    <p:extLst>
      <p:ext uri="{BB962C8B-B14F-4D97-AF65-F5344CB8AC3E}">
        <p14:creationId xmlns:p14="http://schemas.microsoft.com/office/powerpoint/2010/main" val="12061312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a:extLst>
              <a:ext uri="{FF2B5EF4-FFF2-40B4-BE49-F238E27FC236}">
                <a16:creationId xmlns:a16="http://schemas.microsoft.com/office/drawing/2014/main" id="{315548BD-574A-9445-9BDF-ADF97758ADC0}"/>
              </a:ext>
            </a:extLst>
          </p:cNvPr>
          <p:cNvSpPr>
            <a:spLocks noChangeArrowheads="1"/>
          </p:cNvSpPr>
          <p:nvPr/>
        </p:nvSpPr>
        <p:spPr bwMode="auto">
          <a:xfrm>
            <a:off x="1516289" y="1618775"/>
            <a:ext cx="5242394" cy="3242850"/>
          </a:xfrm>
          <a:prstGeom prst="rect">
            <a:avLst/>
          </a:prstGeom>
          <a:solidFill>
            <a:schemeClr val="tx1"/>
          </a:solidFill>
          <a:ln w="9360">
            <a:solidFill>
              <a:srgbClr val="000000"/>
            </a:solidFill>
            <a:miter lim="800000"/>
            <a:headEnd/>
            <a:tailEnd/>
          </a:ln>
          <a:effectLst/>
        </p:spPr>
        <p:txBody>
          <a:bodyPr wrap="square" lIns="81000" tIns="42120" rIns="81000" bIns="42120">
            <a:spAutoFit/>
          </a:bodyPr>
          <a:lstStyle>
            <a:lvl1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l">
              <a:buClrTx/>
            </a:pPr>
            <a:r>
              <a:rPr lang="nl-NL" altLang="en-US" sz="1080" dirty="0">
                <a:latin typeface="Courier New" panose="02070309020205020404" pitchFamily="49" charset="0"/>
              </a:rPr>
              <a:t>import </a:t>
            </a:r>
            <a:r>
              <a:rPr lang="nl-NL" altLang="en-US" sz="1080" dirty="0" err="1">
                <a:latin typeface="Courier New" panose="02070309020205020404" pitchFamily="49" charset="0"/>
              </a:rPr>
              <a:t>numpy</a:t>
            </a:r>
            <a:r>
              <a:rPr lang="nl-NL" altLang="en-US" sz="1080" dirty="0">
                <a:latin typeface="Courier New" panose="02070309020205020404" pitchFamily="49" charset="0"/>
              </a:rPr>
              <a:t> as </a:t>
            </a:r>
            <a:r>
              <a:rPr lang="nl-NL" altLang="en-US" sz="1080" dirty="0" err="1">
                <a:latin typeface="Courier New" panose="02070309020205020404" pitchFamily="49" charset="0"/>
              </a:rPr>
              <a:t>np</a:t>
            </a:r>
            <a:endParaRPr lang="nl-NL" altLang="en-US" sz="1080" dirty="0">
              <a:latin typeface="Courier New" panose="02070309020205020404" pitchFamily="49" charset="0"/>
            </a:endParaRPr>
          </a:p>
          <a:p>
            <a:pPr algn="l">
              <a:buClrTx/>
            </a:pPr>
            <a:r>
              <a:rPr lang="nl-NL" altLang="en-US" sz="1080" dirty="0">
                <a:latin typeface="Courier New" panose="02070309020205020404" pitchFamily="49" charset="0"/>
              </a:rPr>
              <a:t>import </a:t>
            </a:r>
            <a:r>
              <a:rPr lang="nl-NL" altLang="en-US" sz="1080" dirty="0" err="1">
                <a:latin typeface="Courier New" panose="02070309020205020404" pitchFamily="49" charset="0"/>
              </a:rPr>
              <a:t>matplotlib.pyplot</a:t>
            </a:r>
            <a:r>
              <a:rPr lang="nl-NL" altLang="en-US" sz="1080" dirty="0">
                <a:latin typeface="Courier New" panose="02070309020205020404" pitchFamily="49" charset="0"/>
              </a:rPr>
              <a:t> as </a:t>
            </a:r>
            <a:r>
              <a:rPr lang="nl-NL" altLang="en-US" sz="1080" dirty="0" err="1">
                <a:latin typeface="Courier New" panose="02070309020205020404" pitchFamily="49" charset="0"/>
              </a:rPr>
              <a:t>plt</a:t>
            </a:r>
            <a:endParaRPr lang="nl-NL" altLang="en-US" sz="1080" dirty="0">
              <a:latin typeface="Courier New" panose="02070309020205020404" pitchFamily="49" charset="0"/>
            </a:endParaRPr>
          </a:p>
          <a:p>
            <a:pPr algn="l">
              <a:buClrTx/>
            </a:pPr>
            <a:endParaRPr lang="nl-NL" altLang="en-US" sz="1080" dirty="0">
              <a:latin typeface="Courier New" panose="02070309020205020404" pitchFamily="49" charset="0"/>
            </a:endParaRPr>
          </a:p>
          <a:p>
            <a:pPr algn="l">
              <a:buClrTx/>
            </a:pPr>
            <a:r>
              <a:rPr lang="nl-NL" altLang="en-US" sz="1080" dirty="0">
                <a:latin typeface="Courier New" panose="02070309020205020404" pitchFamily="49" charset="0"/>
              </a:rPr>
              <a:t>mu, sigma = 100, 15</a:t>
            </a:r>
          </a:p>
          <a:p>
            <a:pPr algn="l">
              <a:buClrTx/>
            </a:pPr>
            <a:r>
              <a:rPr lang="nl-NL" altLang="en-US" sz="1080" dirty="0">
                <a:latin typeface="Courier New" panose="02070309020205020404" pitchFamily="49" charset="0"/>
              </a:rPr>
              <a:t>x = mu + sigma * </a:t>
            </a:r>
            <a:r>
              <a:rPr lang="nl-NL" altLang="en-US" sz="1080" dirty="0" err="1">
                <a:latin typeface="Courier New" panose="02070309020205020404" pitchFamily="49" charset="0"/>
              </a:rPr>
              <a:t>np.random.randn</a:t>
            </a:r>
            <a:r>
              <a:rPr lang="nl-NL" altLang="en-US" sz="1080" dirty="0">
                <a:latin typeface="Courier New" panose="02070309020205020404" pitchFamily="49" charset="0"/>
              </a:rPr>
              <a:t>(10000)</a:t>
            </a:r>
          </a:p>
          <a:p>
            <a:pPr algn="l">
              <a:buClrTx/>
            </a:pPr>
            <a:endParaRPr lang="nl-NL" altLang="en-US" sz="1080" dirty="0">
              <a:latin typeface="Courier New" panose="02070309020205020404" pitchFamily="49" charset="0"/>
            </a:endParaRPr>
          </a:p>
          <a:p>
            <a:pPr algn="l">
              <a:buClrTx/>
            </a:pPr>
            <a:r>
              <a:rPr lang="nl-NL" altLang="en-US" sz="1080" dirty="0">
                <a:latin typeface="Courier New" panose="02070309020205020404" pitchFamily="49" charset="0"/>
              </a:rPr>
              <a:t># </a:t>
            </a:r>
            <a:r>
              <a:rPr lang="nl-NL" altLang="en-US" sz="1080" dirty="0" err="1">
                <a:latin typeface="Courier New" panose="02070309020205020404" pitchFamily="49" charset="0"/>
              </a:rPr>
              <a:t>the</a:t>
            </a:r>
            <a:r>
              <a:rPr lang="nl-NL" altLang="en-US" sz="1080" dirty="0">
                <a:latin typeface="Courier New" panose="02070309020205020404" pitchFamily="49" charset="0"/>
              </a:rPr>
              <a:t> histogram of </a:t>
            </a:r>
            <a:r>
              <a:rPr lang="nl-NL" altLang="en-US" sz="1080" dirty="0" err="1">
                <a:latin typeface="Courier New" panose="02070309020205020404" pitchFamily="49" charset="0"/>
              </a:rPr>
              <a:t>the</a:t>
            </a:r>
            <a:r>
              <a:rPr lang="nl-NL" altLang="en-US" sz="1080" dirty="0">
                <a:latin typeface="Courier New" panose="02070309020205020404" pitchFamily="49" charset="0"/>
              </a:rPr>
              <a:t> data</a:t>
            </a:r>
          </a:p>
          <a:p>
            <a:pPr algn="l">
              <a:buClrTx/>
            </a:pPr>
            <a:r>
              <a:rPr lang="nl-NL" altLang="en-US" sz="1080" dirty="0">
                <a:latin typeface="Courier New" panose="02070309020205020404" pitchFamily="49" charset="0"/>
              </a:rPr>
              <a:t>n, bins, patches = </a:t>
            </a:r>
            <a:r>
              <a:rPr lang="nl-NL" altLang="en-US" sz="1080" dirty="0" err="1">
                <a:latin typeface="Courier New" panose="02070309020205020404" pitchFamily="49" charset="0"/>
              </a:rPr>
              <a:t>plt.hist</a:t>
            </a:r>
            <a:r>
              <a:rPr lang="nl-NL" altLang="en-US" sz="1080" dirty="0">
                <a:latin typeface="Courier New" panose="02070309020205020404" pitchFamily="49" charset="0"/>
              </a:rPr>
              <a:t>(x, 50, </a:t>
            </a:r>
            <a:r>
              <a:rPr lang="nl-NL" altLang="en-US" sz="1080" dirty="0" err="1">
                <a:latin typeface="Courier New" panose="02070309020205020404" pitchFamily="49" charset="0"/>
              </a:rPr>
              <a:t>density</a:t>
            </a:r>
            <a:r>
              <a:rPr lang="nl-NL" altLang="en-US" sz="1080" dirty="0">
                <a:latin typeface="Courier New" panose="02070309020205020404" pitchFamily="49" charset="0"/>
              </a:rPr>
              <a:t>=1, </a:t>
            </a:r>
            <a:r>
              <a:rPr lang="nl-NL" altLang="en-US" sz="1080" dirty="0" err="1">
                <a:latin typeface="Courier New" panose="02070309020205020404" pitchFamily="49" charset="0"/>
              </a:rPr>
              <a:t>facecolor</a:t>
            </a:r>
            <a:r>
              <a:rPr lang="nl-NL" altLang="en-US" sz="1080" dirty="0">
                <a:latin typeface="Courier New" panose="02070309020205020404" pitchFamily="49" charset="0"/>
              </a:rPr>
              <a:t>='g', </a:t>
            </a:r>
            <a:r>
              <a:rPr lang="nl-NL" altLang="en-US" sz="1080" dirty="0" err="1">
                <a:latin typeface="Courier New" panose="02070309020205020404" pitchFamily="49" charset="0"/>
              </a:rPr>
              <a:t>alpha</a:t>
            </a:r>
            <a:r>
              <a:rPr lang="nl-NL" altLang="en-US" sz="1080" dirty="0">
                <a:latin typeface="Courier New" panose="02070309020205020404" pitchFamily="49" charset="0"/>
              </a:rPr>
              <a:t>=0.75)</a:t>
            </a:r>
          </a:p>
          <a:p>
            <a:pPr algn="l">
              <a:buClrTx/>
            </a:pPr>
            <a:endParaRPr lang="nl-NL" altLang="en-US" sz="1080" dirty="0">
              <a:latin typeface="Courier New" panose="02070309020205020404" pitchFamily="49" charset="0"/>
            </a:endParaRPr>
          </a:p>
          <a:p>
            <a:pPr algn="l">
              <a:buClrTx/>
            </a:pPr>
            <a:endParaRPr lang="nl-NL" altLang="en-US" sz="1080" dirty="0">
              <a:latin typeface="Courier New" panose="02070309020205020404" pitchFamily="49" charset="0"/>
            </a:endParaRPr>
          </a:p>
          <a:p>
            <a:pPr algn="l">
              <a:buClrTx/>
            </a:pPr>
            <a:r>
              <a:rPr lang="nl-NL" altLang="en-US" sz="1080" dirty="0" err="1">
                <a:latin typeface="Courier New" panose="02070309020205020404" pitchFamily="49" charset="0"/>
              </a:rPr>
              <a:t>plt.xlabel</a:t>
            </a:r>
            <a:r>
              <a:rPr lang="nl-NL" altLang="en-US" sz="1080" dirty="0">
                <a:latin typeface="Courier New" panose="02070309020205020404" pitchFamily="49" charset="0"/>
              </a:rPr>
              <a:t>('</a:t>
            </a:r>
            <a:r>
              <a:rPr lang="nl-NL" altLang="en-US" sz="1080" dirty="0" err="1">
                <a:latin typeface="Courier New" panose="02070309020205020404" pitchFamily="49" charset="0"/>
              </a:rPr>
              <a:t>Smarts</a:t>
            </a:r>
            <a:r>
              <a:rPr lang="nl-NL" altLang="en-US" sz="1080" dirty="0">
                <a:latin typeface="Courier New" panose="02070309020205020404" pitchFamily="49" charset="0"/>
              </a:rPr>
              <a:t>')</a:t>
            </a:r>
          </a:p>
          <a:p>
            <a:pPr algn="l">
              <a:buClrTx/>
            </a:pPr>
            <a:r>
              <a:rPr lang="nl-NL" altLang="en-US" sz="1080" dirty="0" err="1">
                <a:latin typeface="Courier New" panose="02070309020205020404" pitchFamily="49" charset="0"/>
              </a:rPr>
              <a:t>plt.ylabel</a:t>
            </a:r>
            <a:r>
              <a:rPr lang="nl-NL" altLang="en-US" sz="1080" dirty="0">
                <a:latin typeface="Courier New" panose="02070309020205020404" pitchFamily="49" charset="0"/>
              </a:rPr>
              <a:t>('</a:t>
            </a:r>
            <a:r>
              <a:rPr lang="nl-NL" altLang="en-US" sz="1080" dirty="0" err="1">
                <a:latin typeface="Courier New" panose="02070309020205020404" pitchFamily="49" charset="0"/>
              </a:rPr>
              <a:t>Probability</a:t>
            </a:r>
            <a:r>
              <a:rPr lang="nl-NL" altLang="en-US" sz="1080" dirty="0">
                <a:latin typeface="Courier New" panose="02070309020205020404" pitchFamily="49" charset="0"/>
              </a:rPr>
              <a:t>')</a:t>
            </a:r>
          </a:p>
          <a:p>
            <a:pPr algn="l">
              <a:buClrTx/>
            </a:pPr>
            <a:r>
              <a:rPr lang="nl-NL" altLang="en-US" sz="1080" dirty="0" err="1">
                <a:latin typeface="Courier New" panose="02070309020205020404" pitchFamily="49" charset="0"/>
              </a:rPr>
              <a:t>plt.title</a:t>
            </a:r>
            <a:r>
              <a:rPr lang="nl-NL" altLang="en-US" sz="1080" dirty="0">
                <a:latin typeface="Courier New" panose="02070309020205020404" pitchFamily="49" charset="0"/>
              </a:rPr>
              <a:t>('Histogram of IQ')</a:t>
            </a:r>
          </a:p>
          <a:p>
            <a:pPr algn="l">
              <a:buClrTx/>
            </a:pPr>
            <a:r>
              <a:rPr lang="nl-NL" altLang="en-US" sz="1080" dirty="0" err="1">
                <a:latin typeface="Courier New" panose="02070309020205020404" pitchFamily="49" charset="0"/>
              </a:rPr>
              <a:t>plt.text</a:t>
            </a:r>
            <a:r>
              <a:rPr lang="nl-NL" altLang="en-US" sz="1080" dirty="0">
                <a:latin typeface="Courier New" panose="02070309020205020404" pitchFamily="49" charset="0"/>
              </a:rPr>
              <a:t>(60, .025, r'$\mu=100,\ \sigma=15$')</a:t>
            </a:r>
          </a:p>
          <a:p>
            <a:pPr algn="l">
              <a:buClrTx/>
            </a:pPr>
            <a:r>
              <a:rPr lang="nl-NL" altLang="en-US" sz="1080" dirty="0" err="1">
                <a:latin typeface="Courier New" panose="02070309020205020404" pitchFamily="49" charset="0"/>
              </a:rPr>
              <a:t>plt.axis</a:t>
            </a:r>
            <a:r>
              <a:rPr lang="nl-NL" altLang="en-US" sz="1080" dirty="0">
                <a:latin typeface="Courier New" panose="02070309020205020404" pitchFamily="49" charset="0"/>
              </a:rPr>
              <a:t>([40, 160, 0, 0.03])</a:t>
            </a:r>
          </a:p>
          <a:p>
            <a:pPr algn="l">
              <a:buClrTx/>
            </a:pPr>
            <a:r>
              <a:rPr lang="nl-NL" altLang="en-US" sz="1080" dirty="0" err="1">
                <a:latin typeface="Courier New" panose="02070309020205020404" pitchFamily="49" charset="0"/>
              </a:rPr>
              <a:t>plt.grid</a:t>
            </a:r>
            <a:r>
              <a:rPr lang="nl-NL" altLang="en-US" sz="1080" dirty="0">
                <a:latin typeface="Courier New" panose="02070309020205020404" pitchFamily="49" charset="0"/>
              </a:rPr>
              <a:t>(True)</a:t>
            </a:r>
          </a:p>
          <a:p>
            <a:pPr algn="l">
              <a:buClrTx/>
            </a:pPr>
            <a:r>
              <a:rPr lang="nl-NL" altLang="en-US" sz="1080" dirty="0" err="1">
                <a:latin typeface="Courier New" panose="02070309020205020404" pitchFamily="49" charset="0"/>
              </a:rPr>
              <a:t>plt.show</a:t>
            </a:r>
            <a:r>
              <a:rPr lang="nl-NL" altLang="en-US" sz="1080" dirty="0">
                <a:latin typeface="Courier New" panose="02070309020205020404" pitchFamily="49" charset="0"/>
              </a:rPr>
              <a:t>()</a:t>
            </a:r>
          </a:p>
          <a:p>
            <a:pPr algn="l" eaLnBrk="1" hangingPunct="1">
              <a:buClrTx/>
              <a:buFontTx/>
              <a:buNone/>
            </a:pPr>
            <a:endParaRPr lang="nl-NL" altLang="en-US" sz="1080" dirty="0">
              <a:latin typeface="Courier New" panose="02070309020205020404" pitchFamily="49" charset="0"/>
            </a:endParaRPr>
          </a:p>
        </p:txBody>
      </p:sp>
      <p:sp>
        <p:nvSpPr>
          <p:cNvPr id="35845" name="Text Box 4">
            <a:extLst>
              <a:ext uri="{FF2B5EF4-FFF2-40B4-BE49-F238E27FC236}">
                <a16:creationId xmlns:a16="http://schemas.microsoft.com/office/drawing/2014/main" id="{8DA73D1A-8E61-AE4C-8EF1-1779595E11EB}"/>
              </a:ext>
            </a:extLst>
          </p:cNvPr>
          <p:cNvSpPr txBox="1">
            <a:spLocks noChangeArrowheads="1"/>
          </p:cNvSpPr>
          <p:nvPr/>
        </p:nvSpPr>
        <p:spPr bwMode="auto">
          <a:xfrm>
            <a:off x="1516288" y="4974410"/>
            <a:ext cx="9505141" cy="9714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81000" tIns="42120" rIns="81000" bIns="42120">
            <a:spAutoFit/>
          </a:bodyPr>
          <a:lstStyle>
            <a:lvl1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algn="ctr">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marL="342900" indent="-342900" algn="just">
              <a:buClrTx/>
              <a:buFont typeface="Arial" panose="020B0604020202020204" pitchFamily="34" charset="0"/>
              <a:buChar char="•"/>
            </a:pPr>
            <a:r>
              <a:rPr lang="nl-NL" altLang="en-US" sz="1920" dirty="0">
                <a:solidFill>
                  <a:srgbClr val="000000"/>
                </a:solidFill>
              </a:rPr>
              <a:t>Working </a:t>
            </a:r>
            <a:r>
              <a:rPr lang="nl-NL" altLang="en-US" sz="1920" dirty="0" err="1">
                <a:solidFill>
                  <a:srgbClr val="000000"/>
                </a:solidFill>
              </a:rPr>
              <a:t>with</a:t>
            </a:r>
            <a:r>
              <a:rPr lang="nl-NL" altLang="en-US" sz="1920" dirty="0">
                <a:solidFill>
                  <a:srgbClr val="000000"/>
                </a:solidFill>
              </a:rPr>
              <a:t> </a:t>
            </a:r>
            <a:r>
              <a:rPr lang="nl-NL" altLang="en-US" sz="1920" dirty="0" err="1">
                <a:solidFill>
                  <a:srgbClr val="000000"/>
                </a:solidFill>
              </a:rPr>
              <a:t>text</a:t>
            </a:r>
            <a:r>
              <a:rPr lang="nl-NL" altLang="en-US" sz="1920" dirty="0">
                <a:solidFill>
                  <a:srgbClr val="000000"/>
                </a:solidFill>
              </a:rPr>
              <a:t>.</a:t>
            </a:r>
          </a:p>
          <a:p>
            <a:pPr marL="342900" indent="-342900" algn="just">
              <a:buClrTx/>
              <a:buFont typeface="Arial" panose="020B0604020202020204" pitchFamily="34" charset="0"/>
              <a:buChar char="•"/>
            </a:pPr>
            <a:r>
              <a:rPr lang="nl-NL" altLang="en-US" sz="1920" dirty="0">
                <a:solidFill>
                  <a:srgbClr val="000000"/>
                </a:solidFill>
              </a:rPr>
              <a:t>The </a:t>
            </a:r>
            <a:r>
              <a:rPr lang="nl-NL" altLang="en-US" sz="1920" dirty="0" err="1">
                <a:solidFill>
                  <a:srgbClr val="000000"/>
                </a:solidFill>
              </a:rPr>
              <a:t>text</a:t>
            </a:r>
            <a:r>
              <a:rPr lang="nl-NL" altLang="en-US" sz="1920" dirty="0">
                <a:solidFill>
                  <a:srgbClr val="000000"/>
                </a:solidFill>
              </a:rPr>
              <a:t>() </a:t>
            </a:r>
            <a:r>
              <a:rPr lang="nl-NL" altLang="en-US" sz="1920" dirty="0" err="1">
                <a:solidFill>
                  <a:srgbClr val="000000"/>
                </a:solidFill>
              </a:rPr>
              <a:t>command</a:t>
            </a:r>
            <a:r>
              <a:rPr lang="nl-NL" altLang="en-US" sz="1920" dirty="0">
                <a:solidFill>
                  <a:srgbClr val="000000"/>
                </a:solidFill>
              </a:rPr>
              <a:t> </a:t>
            </a:r>
            <a:r>
              <a:rPr lang="nl-NL" altLang="en-US" sz="1920" dirty="0" err="1">
                <a:solidFill>
                  <a:srgbClr val="000000"/>
                </a:solidFill>
              </a:rPr>
              <a:t>can</a:t>
            </a:r>
            <a:r>
              <a:rPr lang="nl-NL" altLang="en-US" sz="1920" dirty="0">
                <a:solidFill>
                  <a:srgbClr val="000000"/>
                </a:solidFill>
              </a:rPr>
              <a:t> </a:t>
            </a:r>
            <a:r>
              <a:rPr lang="nl-NL" altLang="en-US" sz="1920" dirty="0" err="1">
                <a:solidFill>
                  <a:srgbClr val="000000"/>
                </a:solidFill>
              </a:rPr>
              <a:t>be</a:t>
            </a:r>
            <a:r>
              <a:rPr lang="nl-NL" altLang="en-US" sz="1920" dirty="0">
                <a:solidFill>
                  <a:srgbClr val="000000"/>
                </a:solidFill>
              </a:rPr>
              <a:t> </a:t>
            </a:r>
            <a:r>
              <a:rPr lang="nl-NL" altLang="en-US" sz="1920" dirty="0" err="1">
                <a:solidFill>
                  <a:srgbClr val="000000"/>
                </a:solidFill>
              </a:rPr>
              <a:t>used</a:t>
            </a:r>
            <a:r>
              <a:rPr lang="nl-NL" altLang="en-US" sz="1920" dirty="0">
                <a:solidFill>
                  <a:srgbClr val="000000"/>
                </a:solidFill>
              </a:rPr>
              <a:t> </a:t>
            </a:r>
            <a:r>
              <a:rPr lang="nl-NL" altLang="en-US" sz="1920" dirty="0" err="1">
                <a:solidFill>
                  <a:srgbClr val="000000"/>
                </a:solidFill>
              </a:rPr>
              <a:t>to</a:t>
            </a:r>
            <a:r>
              <a:rPr lang="nl-NL" altLang="en-US" sz="1920" dirty="0">
                <a:solidFill>
                  <a:srgbClr val="000000"/>
                </a:solidFill>
              </a:rPr>
              <a:t> </a:t>
            </a:r>
            <a:r>
              <a:rPr lang="nl-NL" altLang="en-US" sz="1920" dirty="0" err="1">
                <a:solidFill>
                  <a:srgbClr val="000000"/>
                </a:solidFill>
              </a:rPr>
              <a:t>add</a:t>
            </a:r>
            <a:r>
              <a:rPr lang="nl-NL" altLang="en-US" sz="1920" dirty="0">
                <a:solidFill>
                  <a:srgbClr val="000000"/>
                </a:solidFill>
              </a:rPr>
              <a:t> </a:t>
            </a:r>
            <a:r>
              <a:rPr lang="nl-NL" altLang="en-US" sz="1920" dirty="0" err="1">
                <a:solidFill>
                  <a:srgbClr val="000000"/>
                </a:solidFill>
              </a:rPr>
              <a:t>text</a:t>
            </a:r>
            <a:r>
              <a:rPr lang="nl-NL" altLang="en-US" sz="1920" dirty="0">
                <a:solidFill>
                  <a:srgbClr val="000000"/>
                </a:solidFill>
              </a:rPr>
              <a:t> in </a:t>
            </a:r>
            <a:r>
              <a:rPr lang="nl-NL" altLang="en-US" sz="1920" dirty="0" err="1">
                <a:solidFill>
                  <a:srgbClr val="000000"/>
                </a:solidFill>
              </a:rPr>
              <a:t>an</a:t>
            </a:r>
            <a:r>
              <a:rPr lang="nl-NL" altLang="en-US" sz="1920" dirty="0">
                <a:solidFill>
                  <a:srgbClr val="000000"/>
                </a:solidFill>
              </a:rPr>
              <a:t> </a:t>
            </a:r>
            <a:r>
              <a:rPr lang="nl-NL" altLang="en-US" sz="1920" dirty="0" err="1">
                <a:solidFill>
                  <a:srgbClr val="000000"/>
                </a:solidFill>
              </a:rPr>
              <a:t>arbitrary</a:t>
            </a:r>
            <a:r>
              <a:rPr lang="nl-NL" altLang="en-US" sz="1920" dirty="0">
                <a:solidFill>
                  <a:srgbClr val="000000"/>
                </a:solidFill>
              </a:rPr>
              <a:t> </a:t>
            </a:r>
            <a:r>
              <a:rPr lang="nl-NL" altLang="en-US" sz="1920" dirty="0" err="1">
                <a:solidFill>
                  <a:srgbClr val="000000"/>
                </a:solidFill>
              </a:rPr>
              <a:t>location</a:t>
            </a:r>
            <a:r>
              <a:rPr lang="nl-NL" altLang="en-US" sz="1920" dirty="0">
                <a:solidFill>
                  <a:srgbClr val="000000"/>
                </a:solidFill>
              </a:rPr>
              <a:t>, </a:t>
            </a:r>
            <a:r>
              <a:rPr lang="nl-NL" altLang="en-US" sz="1920" dirty="0" err="1">
                <a:solidFill>
                  <a:srgbClr val="000000"/>
                </a:solidFill>
              </a:rPr>
              <a:t>and</a:t>
            </a:r>
            <a:r>
              <a:rPr lang="nl-NL" altLang="en-US" sz="1920" dirty="0">
                <a:solidFill>
                  <a:srgbClr val="000000"/>
                </a:solidFill>
              </a:rPr>
              <a:t> </a:t>
            </a:r>
            <a:r>
              <a:rPr lang="nl-NL" altLang="en-US" sz="1920" dirty="0" err="1">
                <a:solidFill>
                  <a:srgbClr val="000000"/>
                </a:solidFill>
              </a:rPr>
              <a:t>the</a:t>
            </a:r>
            <a:r>
              <a:rPr lang="nl-NL" altLang="en-US" sz="1920" dirty="0">
                <a:solidFill>
                  <a:srgbClr val="000000"/>
                </a:solidFill>
              </a:rPr>
              <a:t> </a:t>
            </a:r>
            <a:r>
              <a:rPr lang="nl-NL" altLang="en-US" sz="1920" dirty="0" err="1">
                <a:solidFill>
                  <a:srgbClr val="000000"/>
                </a:solidFill>
              </a:rPr>
              <a:t>xlabel</a:t>
            </a:r>
            <a:r>
              <a:rPr lang="nl-NL" altLang="en-US" sz="1920" dirty="0">
                <a:solidFill>
                  <a:srgbClr val="000000"/>
                </a:solidFill>
              </a:rPr>
              <a:t>(), </a:t>
            </a:r>
            <a:r>
              <a:rPr lang="nl-NL" altLang="en-US" sz="1920" dirty="0" err="1">
                <a:solidFill>
                  <a:srgbClr val="000000"/>
                </a:solidFill>
              </a:rPr>
              <a:t>ylabel</a:t>
            </a:r>
            <a:r>
              <a:rPr lang="nl-NL" altLang="en-US" sz="1920" dirty="0">
                <a:solidFill>
                  <a:srgbClr val="000000"/>
                </a:solidFill>
              </a:rPr>
              <a:t>() </a:t>
            </a:r>
            <a:r>
              <a:rPr lang="nl-NL" altLang="en-US" sz="1920" dirty="0" err="1">
                <a:solidFill>
                  <a:srgbClr val="000000"/>
                </a:solidFill>
              </a:rPr>
              <a:t>and</a:t>
            </a:r>
            <a:r>
              <a:rPr lang="nl-NL" altLang="en-US" sz="1920" dirty="0">
                <a:solidFill>
                  <a:srgbClr val="000000"/>
                </a:solidFill>
              </a:rPr>
              <a:t> </a:t>
            </a:r>
            <a:r>
              <a:rPr lang="nl-NL" altLang="en-US" sz="1920" dirty="0" err="1">
                <a:solidFill>
                  <a:srgbClr val="000000"/>
                </a:solidFill>
              </a:rPr>
              <a:t>title</a:t>
            </a:r>
            <a:r>
              <a:rPr lang="nl-NL" altLang="en-US" sz="1920" dirty="0">
                <a:solidFill>
                  <a:srgbClr val="000000"/>
                </a:solidFill>
              </a:rPr>
              <a:t>() are </a:t>
            </a:r>
            <a:r>
              <a:rPr lang="nl-NL" altLang="en-US" sz="1920" dirty="0" err="1">
                <a:solidFill>
                  <a:srgbClr val="000000"/>
                </a:solidFill>
              </a:rPr>
              <a:t>used</a:t>
            </a:r>
            <a:r>
              <a:rPr lang="nl-NL" altLang="en-US" sz="1920" dirty="0">
                <a:solidFill>
                  <a:srgbClr val="000000"/>
                </a:solidFill>
              </a:rPr>
              <a:t> </a:t>
            </a:r>
            <a:r>
              <a:rPr lang="nl-NL" altLang="en-US" sz="1920" dirty="0" err="1">
                <a:solidFill>
                  <a:srgbClr val="000000"/>
                </a:solidFill>
              </a:rPr>
              <a:t>to</a:t>
            </a:r>
            <a:r>
              <a:rPr lang="nl-NL" altLang="en-US" sz="1920" dirty="0">
                <a:solidFill>
                  <a:srgbClr val="000000"/>
                </a:solidFill>
              </a:rPr>
              <a:t> </a:t>
            </a:r>
            <a:r>
              <a:rPr lang="nl-NL" altLang="en-US" sz="1920" dirty="0" err="1">
                <a:solidFill>
                  <a:srgbClr val="000000"/>
                </a:solidFill>
              </a:rPr>
              <a:t>add</a:t>
            </a:r>
            <a:r>
              <a:rPr lang="nl-NL" altLang="en-US" sz="1920" dirty="0">
                <a:solidFill>
                  <a:srgbClr val="000000"/>
                </a:solidFill>
              </a:rPr>
              <a:t> </a:t>
            </a:r>
            <a:r>
              <a:rPr lang="nl-NL" altLang="en-US" sz="1920" dirty="0" err="1">
                <a:solidFill>
                  <a:srgbClr val="000000"/>
                </a:solidFill>
              </a:rPr>
              <a:t>text</a:t>
            </a:r>
            <a:r>
              <a:rPr lang="nl-NL" altLang="en-US" sz="1920" dirty="0">
                <a:solidFill>
                  <a:srgbClr val="000000"/>
                </a:solidFill>
              </a:rPr>
              <a:t> in </a:t>
            </a:r>
            <a:r>
              <a:rPr lang="nl-NL" altLang="en-US" sz="1920" dirty="0" err="1">
                <a:solidFill>
                  <a:srgbClr val="000000"/>
                </a:solidFill>
              </a:rPr>
              <a:t>the</a:t>
            </a:r>
            <a:r>
              <a:rPr lang="nl-NL" altLang="en-US" sz="1920" dirty="0">
                <a:solidFill>
                  <a:srgbClr val="000000"/>
                </a:solidFill>
              </a:rPr>
              <a:t> </a:t>
            </a:r>
            <a:r>
              <a:rPr lang="nl-NL" altLang="en-US" sz="1920" dirty="0" err="1">
                <a:solidFill>
                  <a:srgbClr val="000000"/>
                </a:solidFill>
              </a:rPr>
              <a:t>indicated</a:t>
            </a:r>
            <a:r>
              <a:rPr lang="nl-NL" altLang="en-US" sz="1920" dirty="0">
                <a:solidFill>
                  <a:srgbClr val="000000"/>
                </a:solidFill>
              </a:rPr>
              <a:t> </a:t>
            </a:r>
            <a:r>
              <a:rPr lang="nl-NL" altLang="en-US" sz="1920" dirty="0" err="1">
                <a:solidFill>
                  <a:srgbClr val="000000"/>
                </a:solidFill>
              </a:rPr>
              <a:t>locations</a:t>
            </a:r>
            <a:r>
              <a:rPr lang="nl-NL" altLang="en-US" sz="1920" dirty="0">
                <a:solidFill>
                  <a:srgbClr val="000000"/>
                </a:solidFill>
              </a:rPr>
              <a:t>.</a:t>
            </a:r>
          </a:p>
        </p:txBody>
      </p:sp>
      <p:pic>
        <p:nvPicPr>
          <p:cNvPr id="3" name="Picture 2">
            <a:extLst>
              <a:ext uri="{FF2B5EF4-FFF2-40B4-BE49-F238E27FC236}">
                <a16:creationId xmlns:a16="http://schemas.microsoft.com/office/drawing/2014/main" id="{E886BBB7-23A9-3749-999D-45EC40B6D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8682" y="1618775"/>
            <a:ext cx="4262748" cy="3242850"/>
          </a:xfrm>
          <a:prstGeom prst="rect">
            <a:avLst/>
          </a:prstGeom>
        </p:spPr>
      </p:pic>
      <p:sp>
        <p:nvSpPr>
          <p:cNvPr id="2" name="Title 1">
            <a:extLst>
              <a:ext uri="{FF2B5EF4-FFF2-40B4-BE49-F238E27FC236}">
                <a16:creationId xmlns:a16="http://schemas.microsoft.com/office/drawing/2014/main" id="{91A26CCC-E0C0-41D9-9CAF-7F6AB9D3B432}"/>
              </a:ext>
            </a:extLst>
          </p:cNvPr>
          <p:cNvSpPr>
            <a:spLocks noGrp="1"/>
          </p:cNvSpPr>
          <p:nvPr>
            <p:ph type="title"/>
          </p:nvPr>
        </p:nvSpPr>
        <p:spPr>
          <a:xfrm>
            <a:off x="521998" y="842400"/>
            <a:ext cx="10152097" cy="720000"/>
          </a:xfrm>
        </p:spPr>
        <p:txBody>
          <a:bodyPr>
            <a:normAutofit fontScale="90000"/>
          </a:bodyPr>
          <a:lstStyle/>
          <a:p>
            <a:r>
              <a:rPr lang="nl-NL" altLang="en-US" sz="3400" dirty="0">
                <a:latin typeface="Arial" panose="020B0604020202020204" pitchFamily="34" charset="0"/>
                <a:cs typeface="Arial" panose="020B0604020202020204" pitchFamily="34" charset="0"/>
              </a:rPr>
              <a:t>Matplotlib.pyplot – Numpy &amp; text()</a:t>
            </a:r>
            <a:br>
              <a:rPr lang="nl-NL" altLang="en-US" sz="3600" dirty="0">
                <a:solidFill>
                  <a:schemeClr val="tx1"/>
                </a:solidFill>
                <a:effectLst>
                  <a:outerShdw blurRad="38100" dist="38100" dir="2700000" algn="tl">
                    <a:srgbClr val="000000"/>
                  </a:outerShdw>
                </a:effectLst>
              </a:rPr>
            </a:br>
            <a:endParaRPr lang="en-GB" dirty="0"/>
          </a:p>
        </p:txBody>
      </p:sp>
    </p:spTree>
    <p:extLst>
      <p:ext uri="{BB962C8B-B14F-4D97-AF65-F5344CB8AC3E}">
        <p14:creationId xmlns:p14="http://schemas.microsoft.com/office/powerpoint/2010/main" val="176135733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Q And A GIFs - Get the best GIF on GIPHY">
            <a:extLst>
              <a:ext uri="{FF2B5EF4-FFF2-40B4-BE49-F238E27FC236}">
                <a16:creationId xmlns:a16="http://schemas.microsoft.com/office/drawing/2014/main" id="{E8724DE2-8FE7-4261-AA01-D2D21E18E3F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2170828" y="460587"/>
            <a:ext cx="7387048"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023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75F3C5-1763-4181-A1DE-A3552772FD55}"/>
              </a:ext>
            </a:extLst>
          </p:cNvPr>
          <p:cNvSpPr>
            <a:spLocks noGrp="1"/>
          </p:cNvSpPr>
          <p:nvPr>
            <p:ph type="title"/>
          </p:nvPr>
        </p:nvSpPr>
        <p:spPr>
          <a:xfrm>
            <a:off x="278160" y="1128912"/>
            <a:ext cx="5479200" cy="720000"/>
          </a:xfrm>
        </p:spPr>
        <p:txBody>
          <a:bodyPr>
            <a:normAutofit fontScale="90000"/>
          </a:bodyPr>
          <a:lstStyle/>
          <a:p>
            <a:pPr algn="ctr"/>
            <a:r>
              <a:rPr lang="en-GB" dirty="0" err="1">
                <a:solidFill>
                  <a:schemeClr val="bg1"/>
                </a:solidFill>
              </a:rPr>
              <a:t>Numpy</a:t>
            </a:r>
            <a:r>
              <a:rPr lang="en-GB" dirty="0">
                <a:solidFill>
                  <a:schemeClr val="bg1"/>
                </a:solidFill>
              </a:rPr>
              <a:t> library and its functionalities  </a:t>
            </a:r>
          </a:p>
        </p:txBody>
      </p:sp>
    </p:spTree>
    <p:extLst>
      <p:ext uri="{BB962C8B-B14F-4D97-AF65-F5344CB8AC3E}">
        <p14:creationId xmlns:p14="http://schemas.microsoft.com/office/powerpoint/2010/main" val="2071542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2"/>
          <p:cNvSpPr txBox="1">
            <a:spLocks noChangeArrowheads="1"/>
          </p:cNvSpPr>
          <p:nvPr/>
        </p:nvSpPr>
        <p:spPr bwMode="auto">
          <a:xfrm>
            <a:off x="1343473" y="1783081"/>
            <a:ext cx="9768666" cy="4073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000" tIns="42120" rIns="81000" bIns="42120"/>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1pPr>
            <a:lvl2pPr marL="741363" indent="-28416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bg1"/>
                </a:solidFill>
                <a:latin typeface="Arial" panose="020B0604020202020204" pitchFamily="34" charset="0"/>
                <a:cs typeface="Arial" panose="020B0604020202020204" pitchFamily="34" charset="0"/>
              </a:defRPr>
            </a:lvl9pPr>
          </a:lstStyle>
          <a:p>
            <a:pPr eaLnBrk="1" hangingPunct="1">
              <a:spcBef>
                <a:spcPts val="720"/>
              </a:spcBef>
              <a:buFont typeface="Arial" panose="020B0604020202020204" pitchFamily="34" charset="0"/>
              <a:buChar char="•"/>
            </a:pPr>
            <a:r>
              <a:rPr lang="en-US" altLang="en-US" sz="2880" dirty="0">
                <a:solidFill>
                  <a:srgbClr val="000000"/>
                </a:solidFill>
              </a:rPr>
              <a:t>Extra features required:</a:t>
            </a:r>
          </a:p>
          <a:p>
            <a:pPr lvl="1" eaLnBrk="1" hangingPunct="1">
              <a:spcBef>
                <a:spcPts val="630"/>
              </a:spcBef>
              <a:buFont typeface="Arial" panose="020B0604020202020204" pitchFamily="34" charset="0"/>
              <a:buChar char="–"/>
            </a:pPr>
            <a:r>
              <a:rPr lang="en-US" altLang="en-US" sz="2520" dirty="0">
                <a:solidFill>
                  <a:srgbClr val="000000"/>
                </a:solidFill>
              </a:rPr>
              <a:t>fast, multidimensional arrays</a:t>
            </a:r>
          </a:p>
          <a:p>
            <a:pPr lvl="1" eaLnBrk="1" hangingPunct="1">
              <a:spcBef>
                <a:spcPts val="630"/>
              </a:spcBef>
              <a:buFont typeface="Arial" panose="020B0604020202020204" pitchFamily="34" charset="0"/>
              <a:buChar char="–"/>
            </a:pPr>
            <a:r>
              <a:rPr lang="en-US" altLang="en-US" sz="2520" dirty="0">
                <a:solidFill>
                  <a:srgbClr val="000000"/>
                </a:solidFill>
              </a:rPr>
              <a:t>libraries of reliable, tested scientiﬁc functions</a:t>
            </a:r>
          </a:p>
          <a:p>
            <a:pPr lvl="1" eaLnBrk="1" hangingPunct="1">
              <a:spcBef>
                <a:spcPts val="630"/>
              </a:spcBef>
              <a:buFont typeface="Arial" panose="020B0604020202020204" pitchFamily="34" charset="0"/>
              <a:buChar char="–"/>
            </a:pPr>
            <a:r>
              <a:rPr lang="en-US" altLang="en-US" sz="2520" dirty="0">
                <a:solidFill>
                  <a:srgbClr val="000000"/>
                </a:solidFill>
              </a:rPr>
              <a:t>plotting tools</a:t>
            </a:r>
          </a:p>
        </p:txBody>
      </p:sp>
      <p:sp>
        <p:nvSpPr>
          <p:cNvPr id="3076" name="Rectangle 3"/>
          <p:cNvSpPr>
            <a:spLocks noChangeArrowheads="1"/>
          </p:cNvSpPr>
          <p:nvPr/>
        </p:nvSpPr>
        <p:spPr bwMode="auto">
          <a:xfrm>
            <a:off x="2392680" y="5963603"/>
            <a:ext cx="1920240" cy="4286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z="1264"/>
          </a:p>
        </p:txBody>
      </p:sp>
      <p:sp>
        <p:nvSpPr>
          <p:cNvPr id="3077" name="Rectangle 4"/>
          <p:cNvSpPr>
            <a:spLocks noChangeArrowheads="1"/>
          </p:cNvSpPr>
          <p:nvPr/>
        </p:nvSpPr>
        <p:spPr bwMode="auto">
          <a:xfrm>
            <a:off x="4792980" y="5963603"/>
            <a:ext cx="2606040" cy="4286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sz="1264"/>
          </a:p>
        </p:txBody>
      </p:sp>
      <p:sp>
        <p:nvSpPr>
          <p:cNvPr id="3078" name="Rectangle 5"/>
          <p:cNvSpPr>
            <a:spLocks noChangeArrowheads="1"/>
          </p:cNvSpPr>
          <p:nvPr/>
        </p:nvSpPr>
        <p:spPr bwMode="auto">
          <a:xfrm>
            <a:off x="7879080" y="5963603"/>
            <a:ext cx="1920240" cy="4286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000" tIns="42120" rIns="81000" bIns="42120"/>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1pPr>
            <a:lvl2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5pPr>
            <a:lvl6pPr marL="25146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6pPr>
            <a:lvl7pPr marL="29718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7pPr>
            <a:lvl8pPr marL="34290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8pPr>
            <a:lvl9pPr marL="3886200" indent="-228600" algn="ctr" defTabSz="449263"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chemeClr val="bg1"/>
                </a:solidFill>
                <a:latin typeface="Arial" panose="020B0604020202020204" pitchFamily="34" charset="0"/>
                <a:cs typeface="Arial" panose="020B0604020202020204" pitchFamily="34" charset="0"/>
              </a:defRPr>
            </a:lvl9pPr>
          </a:lstStyle>
          <a:p>
            <a:pPr algn="r" eaLnBrk="1" hangingPunct="1">
              <a:buClrTx/>
              <a:buFontTx/>
              <a:buNone/>
            </a:pPr>
            <a:fld id="{F3169BCF-2A4B-41B5-B7CC-953F70BE99C5}" type="slidenum">
              <a:rPr lang="nl-NL" altLang="en-US" sz="1260">
                <a:solidFill>
                  <a:srgbClr val="000000"/>
                </a:solidFill>
              </a:rPr>
              <a:pPr algn="r" eaLnBrk="1" hangingPunct="1">
                <a:buClrTx/>
                <a:buFontTx/>
                <a:buNone/>
              </a:pPr>
              <a:t>5</a:t>
            </a:fld>
            <a:endParaRPr lang="nl-NL" altLang="en-US" sz="1260">
              <a:solidFill>
                <a:srgbClr val="000000"/>
              </a:solidFill>
            </a:endParaRPr>
          </a:p>
        </p:txBody>
      </p:sp>
      <p:sp>
        <p:nvSpPr>
          <p:cNvPr id="2" name="Title 1">
            <a:extLst>
              <a:ext uri="{FF2B5EF4-FFF2-40B4-BE49-F238E27FC236}">
                <a16:creationId xmlns:a16="http://schemas.microsoft.com/office/drawing/2014/main" id="{B2F23D61-1272-40AF-B459-55D70944CF0E}"/>
              </a:ext>
            </a:extLst>
          </p:cNvPr>
          <p:cNvSpPr>
            <a:spLocks noGrp="1"/>
          </p:cNvSpPr>
          <p:nvPr>
            <p:ph type="title"/>
          </p:nvPr>
        </p:nvSpPr>
        <p:spPr/>
        <p:txBody>
          <a:bodyPr>
            <a:normAutofit fontScale="90000"/>
          </a:bodyPr>
          <a:lstStyle/>
          <a:p>
            <a:r>
              <a:rPr lang="nl-NL" altLang="en-US" dirty="0">
                <a:effectLst>
                  <a:outerShdw blurRad="38100" dist="38100" dir="2700000" algn="tl">
                    <a:srgbClr val="000000">
                      <a:alpha val="43137"/>
                    </a:srgbClr>
                  </a:outerShdw>
                </a:effectLst>
              </a:rPr>
              <a:t>Scientific Python?</a:t>
            </a:r>
            <a:br>
              <a:rPr lang="nl-NL" altLang="en-US" dirty="0">
                <a:effectLst>
                  <a:outerShdw blurRad="38100" dist="38100" dir="2700000" algn="tl">
                    <a:srgbClr val="000000">
                      <a:alpha val="43137"/>
                    </a:srgbClr>
                  </a:outerShdw>
                </a:effectLst>
              </a:rPr>
            </a:br>
            <a:endParaRPr lang="en-GB"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106910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906" name="Rectangle 2"/>
          <p:cNvSpPr>
            <a:spLocks noGrp="1" noChangeArrowheads="1"/>
          </p:cNvSpPr>
          <p:nvPr>
            <p:ph type="title"/>
          </p:nvPr>
        </p:nvSpPr>
        <p:spPr/>
        <p:txBody>
          <a:bodyPr>
            <a:normAutofit/>
          </a:bodyPr>
          <a:lstStyle/>
          <a:p>
            <a:r>
              <a:rPr lang="en-US" altLang="en-US" dirty="0"/>
              <a:t>Overview of </a:t>
            </a:r>
            <a:r>
              <a:rPr lang="en-US" altLang="en-US" dirty="0" err="1"/>
              <a:t>NumPy</a:t>
            </a:r>
            <a:endParaRPr lang="en-US" altLang="en-US" dirty="0"/>
          </a:p>
        </p:txBody>
      </p:sp>
      <p:sp>
        <p:nvSpPr>
          <p:cNvPr id="2" name="Text Placeholder 1">
            <a:extLst>
              <a:ext uri="{FF2B5EF4-FFF2-40B4-BE49-F238E27FC236}">
                <a16:creationId xmlns:a16="http://schemas.microsoft.com/office/drawing/2014/main" id="{B582E16F-327C-4B67-B550-C6F25DAD0642}"/>
              </a:ext>
            </a:extLst>
          </p:cNvPr>
          <p:cNvSpPr>
            <a:spLocks noGrp="1"/>
          </p:cNvSpPr>
          <p:nvPr>
            <p:ph type="body" sz="quarter" idx="14"/>
          </p:nvPr>
        </p:nvSpPr>
        <p:spPr/>
        <p:txBody>
          <a:bodyPr/>
          <a:lstStyle/>
          <a:p>
            <a:endParaRPr lang="en-GB"/>
          </a:p>
        </p:txBody>
      </p:sp>
      <p:sp>
        <p:nvSpPr>
          <p:cNvPr id="9" name="Slide Number Placeholder 8"/>
          <p:cNvSpPr>
            <a:spLocks noGrp="1"/>
          </p:cNvSpPr>
          <p:nvPr>
            <p:ph type="sldNum" sz="quarter" idx="4294967295"/>
          </p:nvPr>
        </p:nvSpPr>
        <p:spPr>
          <a:xfrm>
            <a:off x="11691938" y="6364288"/>
            <a:ext cx="500062" cy="501650"/>
          </a:xfrm>
        </p:spPr>
        <p:txBody>
          <a:bodyPr/>
          <a:lstStyle/>
          <a:p>
            <a:fld id="{1577A0C1-7CCF-4FC4-B460-CE51E7B52577}" type="slidenum">
              <a:rPr lang="en-US" altLang="en-US"/>
              <a:pPr/>
              <a:t>6</a:t>
            </a:fld>
            <a:endParaRPr lang="en-US" altLang="en-US"/>
          </a:p>
        </p:txBody>
      </p:sp>
      <p:sp>
        <p:nvSpPr>
          <p:cNvPr id="1403907" name="Rectangle 3"/>
          <p:cNvSpPr>
            <a:spLocks noChangeArrowheads="1"/>
          </p:cNvSpPr>
          <p:nvPr/>
        </p:nvSpPr>
        <p:spPr bwMode="auto">
          <a:xfrm>
            <a:off x="1363980" y="1512353"/>
            <a:ext cx="3566160" cy="277630"/>
          </a:xfrm>
          <a:prstGeom prst="rect">
            <a:avLst/>
          </a:prstGeom>
          <a:solidFill>
            <a:srgbClr val="7030A0"/>
          </a:solidFill>
          <a:ln>
            <a:noFill/>
          </a:ln>
          <a:effectLst/>
        </p:spPr>
        <p:txBody>
          <a:bodyPr lIns="82286" tIns="41143" rIns="82286" bIns="41143">
            <a:spAutoFit/>
          </a:bodyPr>
          <a:lstStyle/>
          <a:p>
            <a:pPr eaLnBrk="1" hangingPunct="1"/>
            <a:r>
              <a:rPr lang="en-US" altLang="en-US" sz="1264" dirty="0">
                <a:solidFill>
                  <a:schemeClr val="bg1">
                    <a:lumMod val="95000"/>
                  </a:schemeClr>
                </a:solidFill>
                <a:latin typeface="Arial" panose="020B0604020202020204" pitchFamily="34" charset="0"/>
                <a:cs typeface="Courier New" panose="02070309020205020404" pitchFamily="49" charset="0"/>
              </a:rPr>
              <a:t>N-D ARRAY (NDARRAY)</a:t>
            </a:r>
          </a:p>
        </p:txBody>
      </p:sp>
      <p:sp>
        <p:nvSpPr>
          <p:cNvPr id="1403908" name="Rectangle 4"/>
          <p:cNvSpPr>
            <a:spLocks noChangeArrowheads="1"/>
          </p:cNvSpPr>
          <p:nvPr/>
        </p:nvSpPr>
        <p:spPr bwMode="auto">
          <a:xfrm>
            <a:off x="6096000" y="1512352"/>
            <a:ext cx="3566160" cy="277630"/>
          </a:xfrm>
          <a:prstGeom prst="rect">
            <a:avLst/>
          </a:prstGeom>
          <a:solidFill>
            <a:srgbClr val="7030A0"/>
          </a:solidFill>
          <a:ln>
            <a:noFill/>
          </a:ln>
          <a:effectLst/>
        </p:spPr>
        <p:txBody>
          <a:bodyPr lIns="82286" tIns="41143" rIns="82286" bIns="41143">
            <a:spAutoFit/>
          </a:bodyPr>
          <a:lstStyle/>
          <a:p>
            <a:pPr eaLnBrk="1" hangingPunct="1"/>
            <a:r>
              <a:rPr lang="en-US" altLang="en-US" sz="1264" dirty="0">
                <a:solidFill>
                  <a:schemeClr val="bg1"/>
                </a:solidFill>
                <a:latin typeface="Arial" panose="020B0604020202020204" pitchFamily="34" charset="0"/>
                <a:cs typeface="Courier New" panose="02070309020205020404" pitchFamily="49" charset="0"/>
              </a:rPr>
              <a:t>UNIVERSAL FUNCTIONS (UFUNC)</a:t>
            </a:r>
          </a:p>
        </p:txBody>
      </p:sp>
      <p:sp>
        <p:nvSpPr>
          <p:cNvPr id="1403909" name="Text Box 5"/>
          <p:cNvSpPr txBox="1">
            <a:spLocks noChangeArrowheads="1"/>
          </p:cNvSpPr>
          <p:nvPr/>
        </p:nvSpPr>
        <p:spPr bwMode="auto">
          <a:xfrm>
            <a:off x="1363980" y="2132506"/>
            <a:ext cx="3566160" cy="3407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2286" tIns="41143" rIns="82286" bIns="41143">
            <a:spAutoFit/>
          </a:bodyPr>
          <a:lstStyle/>
          <a:p>
            <a:pPr>
              <a:buFontTx/>
              <a:buChar char="•"/>
            </a:pPr>
            <a:r>
              <a:rPr lang="en-US" altLang="en-US" sz="2160" dirty="0">
                <a:latin typeface="Arial Unicode MS" panose="020B0604020202020204" pitchFamily="34" charset="-128"/>
              </a:rPr>
              <a:t> N-dimensional array of rectangular data</a:t>
            </a:r>
          </a:p>
          <a:p>
            <a:pPr>
              <a:buFontTx/>
              <a:buChar char="•"/>
            </a:pPr>
            <a:endParaRPr lang="en-US" altLang="en-US" sz="2160" dirty="0">
              <a:latin typeface="Arial Unicode MS" panose="020B0604020202020204" pitchFamily="34" charset="-128"/>
            </a:endParaRPr>
          </a:p>
          <a:p>
            <a:pPr>
              <a:buFontTx/>
              <a:buChar char="•"/>
            </a:pPr>
            <a:r>
              <a:rPr lang="en-US" altLang="en-US" sz="2160" dirty="0">
                <a:latin typeface="Arial Unicode MS" panose="020B0604020202020204" pitchFamily="34" charset="-128"/>
              </a:rPr>
              <a:t>Element of the array can be C-structure or simple data-type.</a:t>
            </a:r>
          </a:p>
          <a:p>
            <a:pPr>
              <a:buFontTx/>
              <a:buChar char="•"/>
            </a:pPr>
            <a:endParaRPr lang="en-US" altLang="en-US" sz="2160" dirty="0">
              <a:latin typeface="Arial Unicode MS" panose="020B0604020202020204" pitchFamily="34" charset="-128"/>
            </a:endParaRPr>
          </a:p>
          <a:p>
            <a:pPr>
              <a:buFontTx/>
              <a:buChar char="•"/>
            </a:pPr>
            <a:r>
              <a:rPr lang="en-US" altLang="en-US" sz="2160" dirty="0">
                <a:latin typeface="Arial Unicode MS" panose="020B0604020202020204" pitchFamily="34" charset="-128"/>
              </a:rPr>
              <a:t> Fast algorithms on machine data-types (</a:t>
            </a:r>
            <a:r>
              <a:rPr lang="en-US" altLang="en-US" sz="2160" dirty="0" err="1">
                <a:latin typeface="Arial Unicode MS" panose="020B0604020202020204" pitchFamily="34" charset="-128"/>
              </a:rPr>
              <a:t>int</a:t>
            </a:r>
            <a:r>
              <a:rPr lang="en-US" altLang="en-US" sz="2160" dirty="0">
                <a:latin typeface="Arial Unicode MS" panose="020B0604020202020204" pitchFamily="34" charset="-128"/>
              </a:rPr>
              <a:t>, float, etc.)</a:t>
            </a:r>
          </a:p>
        </p:txBody>
      </p:sp>
      <p:sp>
        <p:nvSpPr>
          <p:cNvPr id="1403910" name="Text Box 6"/>
          <p:cNvSpPr txBox="1">
            <a:spLocks noChangeArrowheads="1"/>
          </p:cNvSpPr>
          <p:nvPr/>
        </p:nvSpPr>
        <p:spPr bwMode="auto">
          <a:xfrm>
            <a:off x="6096000" y="2194562"/>
            <a:ext cx="4493300" cy="3074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82286" tIns="41143" rIns="82286" bIns="41143">
            <a:spAutoFit/>
          </a:bodyPr>
          <a:lstStyle/>
          <a:p>
            <a:r>
              <a:rPr lang="en-US" altLang="en-US" sz="2160" dirty="0">
                <a:latin typeface="Arial Unicode MS" panose="020B0604020202020204" pitchFamily="34" charset="-128"/>
              </a:rPr>
              <a:t>Functions that operate element-by-element and return result</a:t>
            </a:r>
          </a:p>
          <a:p>
            <a:endParaRPr lang="en-US" altLang="en-US" sz="2160" dirty="0">
              <a:latin typeface="Arial Unicode MS" panose="020B0604020202020204" pitchFamily="34" charset="-128"/>
            </a:endParaRPr>
          </a:p>
          <a:p>
            <a:pPr>
              <a:buFontTx/>
              <a:buChar char="•"/>
            </a:pPr>
            <a:r>
              <a:rPr lang="en-US" altLang="en-US" sz="2160" dirty="0">
                <a:latin typeface="Arial Unicode MS" panose="020B0604020202020204" pitchFamily="34" charset="-128"/>
              </a:rPr>
              <a:t> Fast-loops registered for each fundamental data-type</a:t>
            </a:r>
          </a:p>
          <a:p>
            <a:pPr>
              <a:buFontTx/>
              <a:buChar char="•"/>
            </a:pPr>
            <a:endParaRPr lang="en-US" altLang="en-US" sz="2160" dirty="0">
              <a:latin typeface="Arial Unicode MS" panose="020B0604020202020204" pitchFamily="34" charset="-128"/>
            </a:endParaRPr>
          </a:p>
          <a:p>
            <a:pPr>
              <a:buFontTx/>
              <a:buChar char="•"/>
            </a:pPr>
            <a:r>
              <a:rPr lang="en-US" altLang="en-US" sz="2160" dirty="0">
                <a:latin typeface="Arial Unicode MS" panose="020B0604020202020204" pitchFamily="34" charset="-128"/>
              </a:rPr>
              <a:t> sin(x) = [sin(x</a:t>
            </a:r>
            <a:r>
              <a:rPr lang="en-US" altLang="en-US" sz="2160" baseline="-25000" dirty="0">
                <a:latin typeface="Arial Unicode MS" panose="020B0604020202020204" pitchFamily="34" charset="-128"/>
              </a:rPr>
              <a:t>i</a:t>
            </a:r>
            <a:r>
              <a:rPr lang="en-US" altLang="en-US" sz="2160" dirty="0">
                <a:latin typeface="Arial Unicode MS" panose="020B0604020202020204" pitchFamily="34" charset="-128"/>
              </a:rPr>
              <a:t>) </a:t>
            </a:r>
            <a:r>
              <a:rPr lang="en-US" altLang="en-US" sz="2160" dirty="0" err="1">
                <a:latin typeface="Arial Unicode MS" panose="020B0604020202020204" pitchFamily="34" charset="-128"/>
              </a:rPr>
              <a:t>i</a:t>
            </a:r>
            <a:r>
              <a:rPr lang="en-US" altLang="en-US" sz="2160" dirty="0">
                <a:latin typeface="Arial Unicode MS" panose="020B0604020202020204" pitchFamily="34" charset="-128"/>
              </a:rPr>
              <a:t>=0..N]</a:t>
            </a:r>
          </a:p>
          <a:p>
            <a:endParaRPr lang="en-US" altLang="en-US" sz="2160" dirty="0">
              <a:latin typeface="Arial Unicode MS" panose="020B0604020202020204" pitchFamily="34" charset="-128"/>
            </a:endParaRPr>
          </a:p>
          <a:p>
            <a:pPr>
              <a:buFontTx/>
              <a:buChar char="•"/>
            </a:pPr>
            <a:r>
              <a:rPr lang="en-US" altLang="en-US" sz="2160" dirty="0">
                <a:latin typeface="Arial Unicode MS" panose="020B0604020202020204" pitchFamily="34" charset="-128"/>
              </a:rPr>
              <a:t> </a:t>
            </a:r>
            <a:r>
              <a:rPr lang="en-US" altLang="en-US" sz="2160" dirty="0" err="1">
                <a:latin typeface="Arial Unicode MS" panose="020B0604020202020204" pitchFamily="34" charset="-128"/>
              </a:rPr>
              <a:t>x+y</a:t>
            </a:r>
            <a:r>
              <a:rPr lang="en-US" altLang="en-US" sz="2160" dirty="0">
                <a:latin typeface="Arial Unicode MS" panose="020B0604020202020204" pitchFamily="34" charset="-128"/>
              </a:rPr>
              <a:t> = [x</a:t>
            </a:r>
            <a:r>
              <a:rPr lang="en-US" altLang="en-US" sz="2160" baseline="-25000" dirty="0">
                <a:latin typeface="Arial Unicode MS" panose="020B0604020202020204" pitchFamily="34" charset="-128"/>
              </a:rPr>
              <a:t>i</a:t>
            </a:r>
            <a:r>
              <a:rPr lang="en-US" altLang="en-US" sz="2160" dirty="0">
                <a:latin typeface="Arial Unicode MS" panose="020B0604020202020204" pitchFamily="34" charset="-128"/>
              </a:rPr>
              <a:t> + </a:t>
            </a:r>
            <a:r>
              <a:rPr lang="en-US" altLang="en-US" sz="2160" dirty="0" err="1">
                <a:latin typeface="Arial Unicode MS" panose="020B0604020202020204" pitchFamily="34" charset="-128"/>
              </a:rPr>
              <a:t>y</a:t>
            </a:r>
            <a:r>
              <a:rPr lang="en-US" altLang="en-US" sz="2160" baseline="-25000" dirty="0" err="1">
                <a:latin typeface="Arial Unicode MS" panose="020B0604020202020204" pitchFamily="34" charset="-128"/>
              </a:rPr>
              <a:t>i</a:t>
            </a:r>
            <a:r>
              <a:rPr lang="en-US" altLang="en-US" sz="2160" dirty="0">
                <a:latin typeface="Arial Unicode MS" panose="020B0604020202020204" pitchFamily="34" charset="-128"/>
              </a:rPr>
              <a:t> </a:t>
            </a:r>
            <a:r>
              <a:rPr lang="en-US" altLang="en-US" sz="2160" dirty="0" err="1">
                <a:latin typeface="Arial Unicode MS" panose="020B0604020202020204" pitchFamily="34" charset="-128"/>
              </a:rPr>
              <a:t>i</a:t>
            </a:r>
            <a:r>
              <a:rPr lang="en-US" altLang="en-US" sz="2160" dirty="0">
                <a:latin typeface="Arial Unicode MS" panose="020B0604020202020204" pitchFamily="34" charset="-128"/>
              </a:rPr>
              <a:t>=0..N]</a:t>
            </a:r>
          </a:p>
        </p:txBody>
      </p:sp>
    </p:spTree>
    <p:extLst>
      <p:ext uri="{BB962C8B-B14F-4D97-AF65-F5344CB8AC3E}">
        <p14:creationId xmlns:p14="http://schemas.microsoft.com/office/powerpoint/2010/main" val="927429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
            <a:extLst>
              <a:ext uri="{FF2B5EF4-FFF2-40B4-BE49-F238E27FC236}">
                <a16:creationId xmlns:a16="http://schemas.microsoft.com/office/drawing/2014/main" id="{56162930-7233-5C46-8503-CBB1A5FBA2C1}"/>
              </a:ext>
            </a:extLst>
          </p:cNvPr>
          <p:cNvSpPr txBox="1">
            <a:spLocks noChangeArrowheads="1"/>
          </p:cNvSpPr>
          <p:nvPr/>
        </p:nvSpPr>
        <p:spPr bwMode="auto">
          <a:xfrm>
            <a:off x="1257063" y="804420"/>
            <a:ext cx="9855076" cy="1028700"/>
          </a:xfrm>
          <a:prstGeom prst="rect">
            <a:avLst/>
          </a:prstGeom>
          <a:solidFill>
            <a:schemeClr val="bg1">
              <a:alpha val="78000"/>
            </a:schemeClr>
          </a:solidFill>
          <a:ln>
            <a:noFill/>
          </a:ln>
          <a:effec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cs typeface="Arial" charset="0"/>
              </a:defRPr>
            </a:lvl5pPr>
            <a:lvl6pPr marL="2514600" indent="-228600" algn="ctr"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cs typeface="Arial" charset="0"/>
              </a:defRPr>
            </a:lvl6pPr>
            <a:lvl7pPr marL="2971800" indent="-228600" algn="ctr"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cs typeface="Arial" charset="0"/>
              </a:defRPr>
            </a:lvl7pPr>
            <a:lvl8pPr marL="3429000" indent="-228600" algn="ctr"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cs typeface="Arial" charset="0"/>
              </a:defRPr>
            </a:lvl8pPr>
            <a:lvl9pPr marL="3886200" indent="-228600" algn="ctr"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cs typeface="Arial" charset="0"/>
              </a:defRPr>
            </a:lvl9pPr>
          </a:lstStyle>
          <a:p>
            <a:pPr>
              <a:buClrTx/>
              <a:buFontTx/>
              <a:buNone/>
              <a:defRPr/>
            </a:pPr>
            <a:endParaRPr lang="nl-NL" altLang="en-US" sz="2880" b="1" dirty="0">
              <a:solidFill>
                <a:schemeClr val="tx1"/>
              </a:solidFill>
              <a:effectLst>
                <a:outerShdw blurRad="38100" dist="38100" dir="2700000" algn="tl">
                  <a:srgbClr val="000000"/>
                </a:outerShdw>
              </a:effectLst>
            </a:endParaRPr>
          </a:p>
        </p:txBody>
      </p:sp>
      <p:sp>
        <p:nvSpPr>
          <p:cNvPr id="2" name="Title 1">
            <a:extLst>
              <a:ext uri="{FF2B5EF4-FFF2-40B4-BE49-F238E27FC236}">
                <a16:creationId xmlns:a16="http://schemas.microsoft.com/office/drawing/2014/main" id="{8EB19162-4DFD-EE47-8984-4F6F1E058BA4}"/>
              </a:ext>
            </a:extLst>
          </p:cNvPr>
          <p:cNvSpPr>
            <a:spLocks noGrp="1"/>
          </p:cNvSpPr>
          <p:nvPr>
            <p:ph type="title"/>
          </p:nvPr>
        </p:nvSpPr>
        <p:spPr>
          <a:xfrm>
            <a:off x="521998" y="842400"/>
            <a:ext cx="9560785" cy="720000"/>
          </a:xfrm>
        </p:spPr>
        <p:txBody>
          <a:bodyPr>
            <a:normAutofit/>
          </a:bodyPr>
          <a:lstStyle/>
          <a:p>
            <a:r>
              <a:rPr lang="en-US" sz="3840" dirty="0" err="1"/>
              <a:t>Numpy</a:t>
            </a:r>
            <a:r>
              <a:rPr lang="en-US" sz="3840" dirty="0"/>
              <a:t> – Multidimensional Array</a:t>
            </a:r>
          </a:p>
        </p:txBody>
      </p:sp>
      <p:sp>
        <p:nvSpPr>
          <p:cNvPr id="3" name="Text Placeholder 2">
            <a:extLst>
              <a:ext uri="{FF2B5EF4-FFF2-40B4-BE49-F238E27FC236}">
                <a16:creationId xmlns:a16="http://schemas.microsoft.com/office/drawing/2014/main" id="{C40990A9-7214-4EC2-B3DB-12C48669DC8E}"/>
              </a:ext>
            </a:extLst>
          </p:cNvPr>
          <p:cNvSpPr>
            <a:spLocks noGrp="1"/>
          </p:cNvSpPr>
          <p:nvPr>
            <p:ph type="body" sz="quarter" idx="14"/>
          </p:nvPr>
        </p:nvSpPr>
        <p:spPr/>
        <p:txBody>
          <a:bodyPr/>
          <a:lstStyle/>
          <a:p>
            <a:endParaRPr lang="en-GB"/>
          </a:p>
        </p:txBody>
      </p:sp>
      <p:pic>
        <p:nvPicPr>
          <p:cNvPr id="5" name="Content Placeholder 4">
            <a:extLst>
              <a:ext uri="{FF2B5EF4-FFF2-40B4-BE49-F238E27FC236}">
                <a16:creationId xmlns:a16="http://schemas.microsoft.com/office/drawing/2014/main" id="{AF67387D-C26A-CF42-A2DA-E1D57C34DD05}"/>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7045325" y="2152650"/>
            <a:ext cx="5146675" cy="2536825"/>
          </a:xfrm>
        </p:spPr>
      </p:pic>
      <p:sp>
        <p:nvSpPr>
          <p:cNvPr id="6" name="TextBox 5">
            <a:extLst>
              <a:ext uri="{FF2B5EF4-FFF2-40B4-BE49-F238E27FC236}">
                <a16:creationId xmlns:a16="http://schemas.microsoft.com/office/drawing/2014/main" id="{417CC017-B021-964B-A115-8CA7ABFC8B91}"/>
              </a:ext>
            </a:extLst>
          </p:cNvPr>
          <p:cNvSpPr txBox="1"/>
          <p:nvPr/>
        </p:nvSpPr>
        <p:spPr>
          <a:xfrm>
            <a:off x="1597152" y="2152486"/>
            <a:ext cx="4368408" cy="2751522"/>
          </a:xfrm>
          <a:prstGeom prst="rect">
            <a:avLst/>
          </a:prstGeom>
          <a:noFill/>
        </p:spPr>
        <p:txBody>
          <a:bodyPr wrap="square" rtlCol="0">
            <a:spAutoFit/>
          </a:bodyPr>
          <a:lstStyle/>
          <a:p>
            <a:pPr marL="257176" indent="-257176" algn="just">
              <a:buFont typeface="Arial" panose="020B0604020202020204" pitchFamily="34" charset="0"/>
              <a:buChar char="•"/>
            </a:pPr>
            <a:r>
              <a:rPr lang="en-US" sz="2880" dirty="0" err="1"/>
              <a:t>Numpy</a:t>
            </a:r>
            <a:r>
              <a:rPr lang="en-US" sz="2880" dirty="0"/>
              <a:t> provides high-performance, multidimensional array object and tools for working with such arrays</a:t>
            </a:r>
          </a:p>
        </p:txBody>
      </p:sp>
    </p:spTree>
    <p:extLst>
      <p:ext uri="{BB962C8B-B14F-4D97-AF65-F5344CB8AC3E}">
        <p14:creationId xmlns:p14="http://schemas.microsoft.com/office/powerpoint/2010/main" val="2458554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4553A-D137-A348-8164-6051BBD0A044}"/>
              </a:ext>
            </a:extLst>
          </p:cNvPr>
          <p:cNvSpPr>
            <a:spLocks noGrp="1"/>
          </p:cNvSpPr>
          <p:nvPr>
            <p:ph type="title"/>
          </p:nvPr>
        </p:nvSpPr>
        <p:spPr/>
        <p:txBody>
          <a:bodyPr/>
          <a:lstStyle/>
          <a:p>
            <a:r>
              <a:rPr lang="en-US" dirty="0"/>
              <a:t>Universal Function</a:t>
            </a:r>
          </a:p>
        </p:txBody>
      </p:sp>
      <p:sp>
        <p:nvSpPr>
          <p:cNvPr id="3" name="Content Placeholder 2">
            <a:extLst>
              <a:ext uri="{FF2B5EF4-FFF2-40B4-BE49-F238E27FC236}">
                <a16:creationId xmlns:a16="http://schemas.microsoft.com/office/drawing/2014/main" id="{77CEB00B-AC59-E84F-B25F-8B959121D0A4}"/>
              </a:ext>
            </a:extLst>
          </p:cNvPr>
          <p:cNvSpPr>
            <a:spLocks noGrp="1"/>
          </p:cNvSpPr>
          <p:nvPr>
            <p:ph type="body" sz="quarter" idx="14"/>
          </p:nvPr>
        </p:nvSpPr>
        <p:spPr/>
        <p:txBody>
          <a:bodyPr>
            <a:normAutofit/>
          </a:bodyPr>
          <a:lstStyle/>
          <a:p>
            <a:pPr algn="just"/>
            <a:r>
              <a:rPr lang="en-GB" dirty="0"/>
              <a:t>A universal function (or ufunc for short) is a function that operates on ndarrays in an element-by-element fashion, supporting array broadcasting, type casting, and several other standard features. That is, a </a:t>
            </a:r>
            <a:r>
              <a:rPr lang="en-GB" dirty="0" err="1"/>
              <a:t>ufunc</a:t>
            </a:r>
            <a:r>
              <a:rPr lang="en-GB" dirty="0"/>
              <a:t> is a “</a:t>
            </a:r>
            <a:r>
              <a:rPr lang="en-GB" dirty="0" err="1"/>
              <a:t>vectorized</a:t>
            </a:r>
            <a:r>
              <a:rPr lang="en-GB" dirty="0"/>
              <a:t>” wrapper for a function that takes a fixed number of specific inputs and produces a fixed number of specific outputs.</a:t>
            </a:r>
            <a:endParaRPr lang="en-US" dirty="0"/>
          </a:p>
        </p:txBody>
      </p:sp>
    </p:spTree>
    <p:extLst>
      <p:ext uri="{BB962C8B-B14F-4D97-AF65-F5344CB8AC3E}">
        <p14:creationId xmlns:p14="http://schemas.microsoft.com/office/powerpoint/2010/main" val="388203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a:extLst>
              <a:ext uri="{FF2B5EF4-FFF2-40B4-BE49-F238E27FC236}">
                <a16:creationId xmlns:a16="http://schemas.microsoft.com/office/drawing/2014/main" id="{0D14E3A4-33AB-DC44-A354-0A1A8D5EDF93}"/>
              </a:ext>
            </a:extLst>
          </p:cNvPr>
          <p:cNvSpPr txBox="1">
            <a:spLocks noChangeArrowheads="1"/>
          </p:cNvSpPr>
          <p:nvPr/>
        </p:nvSpPr>
        <p:spPr bwMode="auto">
          <a:xfrm>
            <a:off x="1257063" y="647226"/>
            <a:ext cx="9855076" cy="1028700"/>
          </a:xfrm>
          <a:prstGeom prst="rect">
            <a:avLst/>
          </a:prstGeom>
          <a:noFill/>
          <a:ln>
            <a:noFill/>
          </a:ln>
          <a:effec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cs typeface="Arial" charset="0"/>
              </a:defRPr>
            </a:lvl5pPr>
            <a:lvl6pPr marL="2514600" indent="-228600" algn="ctr"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cs typeface="Arial" charset="0"/>
              </a:defRPr>
            </a:lvl6pPr>
            <a:lvl7pPr marL="2971800" indent="-228600" algn="ctr"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cs typeface="Arial" charset="0"/>
              </a:defRPr>
            </a:lvl7pPr>
            <a:lvl8pPr marL="3429000" indent="-228600" algn="ctr"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cs typeface="Arial" charset="0"/>
              </a:defRPr>
            </a:lvl8pPr>
            <a:lvl9pPr marL="3886200" indent="-228600" algn="ctr" defTabSz="449263" fontAlgn="base">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Arial" charset="0"/>
                <a:cs typeface="Arial" charset="0"/>
              </a:defRPr>
            </a:lvl9pPr>
          </a:lstStyle>
          <a:p>
            <a:pPr>
              <a:buClrTx/>
              <a:buFontTx/>
              <a:buNone/>
              <a:defRPr/>
            </a:pPr>
            <a:endParaRPr lang="nl-NL" altLang="en-US" sz="2880" b="1" dirty="0">
              <a:solidFill>
                <a:schemeClr val="tx1"/>
              </a:solidFill>
              <a:effectLst>
                <a:outerShdw blurRad="38100" dist="38100" dir="2700000" algn="tl">
                  <a:srgbClr val="000000"/>
                </a:outerShdw>
              </a:effectLst>
            </a:endParaRPr>
          </a:p>
        </p:txBody>
      </p:sp>
      <p:sp>
        <p:nvSpPr>
          <p:cNvPr id="1271810" name="Rectangle 2"/>
          <p:cNvSpPr>
            <a:spLocks noGrp="1" noChangeArrowheads="1"/>
          </p:cNvSpPr>
          <p:nvPr>
            <p:ph type="title"/>
          </p:nvPr>
        </p:nvSpPr>
        <p:spPr>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53882" dir="2700000" algn="ctr" rotWithShape="0">
                    <a:schemeClr val="accent2"/>
                  </a:outerShdw>
                </a:effectLst>
              </a14:hiddenEffects>
            </a:ext>
          </a:extLst>
        </p:spPr>
        <p:txBody>
          <a:bodyPr vert="horz" lIns="0" tIns="0" rIns="0" bIns="0" rtlCol="0" anchor="b" anchorCtr="0">
            <a:normAutofit/>
          </a:bodyPr>
          <a:lstStyle/>
          <a:p>
            <a:pPr marL="322897" indent="-322897" defTabSz="411480">
              <a:tabLst>
                <a:tab pos="322897" algn="l"/>
                <a:tab pos="1145857" algn="l"/>
                <a:tab pos="1968817" algn="l"/>
                <a:tab pos="2791777" algn="l"/>
                <a:tab pos="3614737" algn="l"/>
                <a:tab pos="4437697" algn="l"/>
                <a:tab pos="5260657" algn="l"/>
                <a:tab pos="6083617" algn="l"/>
                <a:tab pos="6906577" algn="l"/>
                <a:tab pos="7729537" algn="l"/>
                <a:tab pos="8552497" algn="l"/>
                <a:tab pos="9375457" algn="l"/>
              </a:tabLst>
            </a:pPr>
            <a:r>
              <a:rPr lang="en-GB" altLang="en-US" sz="2880" dirty="0" err="1">
                <a:latin typeface="Arial" panose="020B0604020202020204" pitchFamily="34" charset="0"/>
                <a:cs typeface="Arial" panose="020B0604020202020204" pitchFamily="34" charset="0"/>
              </a:rPr>
              <a:t>NumPy</a:t>
            </a:r>
            <a:r>
              <a:rPr lang="en-GB" altLang="en-US" sz="2880" dirty="0">
                <a:latin typeface="Arial" panose="020B0604020202020204" pitchFamily="34" charset="0"/>
                <a:cs typeface="Arial" panose="020B0604020202020204" pitchFamily="34" charset="0"/>
              </a:rPr>
              <a:t> Array</a:t>
            </a:r>
          </a:p>
        </p:txBody>
      </p:sp>
      <p:sp>
        <p:nvSpPr>
          <p:cNvPr id="1271811" name="Text Box 3"/>
          <p:cNvSpPr txBox="1">
            <a:spLocks noChangeArrowheads="1"/>
          </p:cNvSpPr>
          <p:nvPr/>
        </p:nvSpPr>
        <p:spPr bwMode="auto">
          <a:xfrm>
            <a:off x="1516291" y="1935298"/>
            <a:ext cx="9026434" cy="1699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6720">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000" tIns="40500" rIns="81000" bIns="40500"/>
          <a:lstStyle>
            <a:lvl1pPr defTabSz="457200">
              <a:tabLst>
                <a:tab pos="503238" algn="l"/>
                <a:tab pos="1417638" algn="l"/>
                <a:tab pos="2332038" algn="l"/>
                <a:tab pos="3246438" algn="l"/>
                <a:tab pos="4160838" algn="l"/>
                <a:tab pos="5075238" algn="l"/>
                <a:tab pos="5989638" algn="l"/>
                <a:tab pos="6904038" algn="l"/>
                <a:tab pos="7818438" algn="l"/>
                <a:tab pos="8732838" algn="l"/>
                <a:tab pos="9647238" algn="l"/>
                <a:tab pos="10561638" algn="l"/>
              </a:tabLst>
              <a:defRPr>
                <a:solidFill>
                  <a:schemeClr val="tx1"/>
                </a:solidFill>
                <a:latin typeface="Arial" panose="020B0604020202020204" pitchFamily="34" charset="0"/>
              </a:defRPr>
            </a:lvl1pPr>
            <a:lvl2pPr marL="503238" indent="-431800" defTabSz="457200">
              <a:tabLst>
                <a:tab pos="503238" algn="l"/>
                <a:tab pos="1417638" algn="l"/>
                <a:tab pos="2332038" algn="l"/>
                <a:tab pos="3246438" algn="l"/>
                <a:tab pos="4160838" algn="l"/>
                <a:tab pos="5075238" algn="l"/>
                <a:tab pos="5989638" algn="l"/>
                <a:tab pos="6904038" algn="l"/>
                <a:tab pos="7818438" algn="l"/>
                <a:tab pos="8732838" algn="l"/>
                <a:tab pos="9647238" algn="l"/>
                <a:tab pos="10561638" algn="l"/>
              </a:tabLst>
              <a:defRPr>
                <a:solidFill>
                  <a:schemeClr val="tx1"/>
                </a:solidFill>
                <a:latin typeface="Arial" panose="020B0604020202020204" pitchFamily="34" charset="0"/>
              </a:defRPr>
            </a:lvl2pPr>
            <a:lvl3pPr defTabSz="457200">
              <a:tabLst>
                <a:tab pos="503238" algn="l"/>
                <a:tab pos="1417638" algn="l"/>
                <a:tab pos="2332038" algn="l"/>
                <a:tab pos="3246438" algn="l"/>
                <a:tab pos="4160838" algn="l"/>
                <a:tab pos="5075238" algn="l"/>
                <a:tab pos="5989638" algn="l"/>
                <a:tab pos="6904038" algn="l"/>
                <a:tab pos="7818438" algn="l"/>
                <a:tab pos="8732838" algn="l"/>
                <a:tab pos="9647238" algn="l"/>
                <a:tab pos="10561638" algn="l"/>
              </a:tabLst>
              <a:defRPr>
                <a:solidFill>
                  <a:schemeClr val="tx1"/>
                </a:solidFill>
                <a:latin typeface="Arial" panose="020B0604020202020204" pitchFamily="34" charset="0"/>
              </a:defRPr>
            </a:lvl3pPr>
            <a:lvl4pPr defTabSz="457200">
              <a:tabLst>
                <a:tab pos="503238" algn="l"/>
                <a:tab pos="1417638" algn="l"/>
                <a:tab pos="2332038" algn="l"/>
                <a:tab pos="3246438" algn="l"/>
                <a:tab pos="4160838" algn="l"/>
                <a:tab pos="5075238" algn="l"/>
                <a:tab pos="5989638" algn="l"/>
                <a:tab pos="6904038" algn="l"/>
                <a:tab pos="7818438" algn="l"/>
                <a:tab pos="8732838" algn="l"/>
                <a:tab pos="9647238" algn="l"/>
                <a:tab pos="10561638" algn="l"/>
              </a:tabLst>
              <a:defRPr>
                <a:solidFill>
                  <a:schemeClr val="tx1"/>
                </a:solidFill>
                <a:latin typeface="Arial" panose="020B0604020202020204" pitchFamily="34" charset="0"/>
              </a:defRPr>
            </a:lvl4pPr>
            <a:lvl5pPr defTabSz="457200">
              <a:tabLst>
                <a:tab pos="503238" algn="l"/>
                <a:tab pos="1417638" algn="l"/>
                <a:tab pos="2332038" algn="l"/>
                <a:tab pos="3246438" algn="l"/>
                <a:tab pos="4160838" algn="l"/>
                <a:tab pos="5075238" algn="l"/>
                <a:tab pos="5989638" algn="l"/>
                <a:tab pos="6904038" algn="l"/>
                <a:tab pos="7818438" algn="l"/>
                <a:tab pos="8732838" algn="l"/>
                <a:tab pos="9647238" algn="l"/>
                <a:tab pos="10561638" algn="l"/>
              </a:tabLst>
              <a:defRPr>
                <a:solidFill>
                  <a:schemeClr val="tx1"/>
                </a:solidFill>
                <a:latin typeface="Arial" panose="020B0604020202020204" pitchFamily="34" charset="0"/>
              </a:defRPr>
            </a:lvl5pPr>
            <a:lvl6pPr defTabSz="457200" fontAlgn="base">
              <a:spcBef>
                <a:spcPct val="0"/>
              </a:spcBef>
              <a:spcAft>
                <a:spcPct val="0"/>
              </a:spcAft>
              <a:tabLst>
                <a:tab pos="503238" algn="l"/>
                <a:tab pos="1417638" algn="l"/>
                <a:tab pos="2332038" algn="l"/>
                <a:tab pos="3246438" algn="l"/>
                <a:tab pos="4160838" algn="l"/>
                <a:tab pos="5075238" algn="l"/>
                <a:tab pos="5989638" algn="l"/>
                <a:tab pos="6904038" algn="l"/>
                <a:tab pos="7818438" algn="l"/>
                <a:tab pos="8732838" algn="l"/>
                <a:tab pos="9647238" algn="l"/>
                <a:tab pos="10561638" algn="l"/>
              </a:tabLst>
              <a:defRPr>
                <a:solidFill>
                  <a:schemeClr val="tx1"/>
                </a:solidFill>
                <a:latin typeface="Arial" panose="020B0604020202020204" pitchFamily="34" charset="0"/>
              </a:defRPr>
            </a:lvl6pPr>
            <a:lvl7pPr defTabSz="457200" fontAlgn="base">
              <a:spcBef>
                <a:spcPct val="0"/>
              </a:spcBef>
              <a:spcAft>
                <a:spcPct val="0"/>
              </a:spcAft>
              <a:tabLst>
                <a:tab pos="503238" algn="l"/>
                <a:tab pos="1417638" algn="l"/>
                <a:tab pos="2332038" algn="l"/>
                <a:tab pos="3246438" algn="l"/>
                <a:tab pos="4160838" algn="l"/>
                <a:tab pos="5075238" algn="l"/>
                <a:tab pos="5989638" algn="l"/>
                <a:tab pos="6904038" algn="l"/>
                <a:tab pos="7818438" algn="l"/>
                <a:tab pos="8732838" algn="l"/>
                <a:tab pos="9647238" algn="l"/>
                <a:tab pos="10561638" algn="l"/>
              </a:tabLst>
              <a:defRPr>
                <a:solidFill>
                  <a:schemeClr val="tx1"/>
                </a:solidFill>
                <a:latin typeface="Arial" panose="020B0604020202020204" pitchFamily="34" charset="0"/>
              </a:defRPr>
            </a:lvl7pPr>
            <a:lvl8pPr defTabSz="457200" fontAlgn="base">
              <a:spcBef>
                <a:spcPct val="0"/>
              </a:spcBef>
              <a:spcAft>
                <a:spcPct val="0"/>
              </a:spcAft>
              <a:tabLst>
                <a:tab pos="503238" algn="l"/>
                <a:tab pos="1417638" algn="l"/>
                <a:tab pos="2332038" algn="l"/>
                <a:tab pos="3246438" algn="l"/>
                <a:tab pos="4160838" algn="l"/>
                <a:tab pos="5075238" algn="l"/>
                <a:tab pos="5989638" algn="l"/>
                <a:tab pos="6904038" algn="l"/>
                <a:tab pos="7818438" algn="l"/>
                <a:tab pos="8732838" algn="l"/>
                <a:tab pos="9647238" algn="l"/>
                <a:tab pos="10561638" algn="l"/>
              </a:tabLst>
              <a:defRPr>
                <a:solidFill>
                  <a:schemeClr val="tx1"/>
                </a:solidFill>
                <a:latin typeface="Arial" panose="020B0604020202020204" pitchFamily="34" charset="0"/>
              </a:defRPr>
            </a:lvl8pPr>
            <a:lvl9pPr defTabSz="457200" fontAlgn="base">
              <a:spcBef>
                <a:spcPct val="0"/>
              </a:spcBef>
              <a:spcAft>
                <a:spcPct val="0"/>
              </a:spcAft>
              <a:tabLst>
                <a:tab pos="503238" algn="l"/>
                <a:tab pos="1417638" algn="l"/>
                <a:tab pos="2332038" algn="l"/>
                <a:tab pos="3246438" algn="l"/>
                <a:tab pos="4160838" algn="l"/>
                <a:tab pos="5075238" algn="l"/>
                <a:tab pos="5989638" algn="l"/>
                <a:tab pos="6904038" algn="l"/>
                <a:tab pos="7818438" algn="l"/>
                <a:tab pos="8732838" algn="l"/>
                <a:tab pos="9647238" algn="l"/>
                <a:tab pos="10561638" algn="l"/>
              </a:tabLst>
              <a:defRPr>
                <a:solidFill>
                  <a:schemeClr val="tx1"/>
                </a:solidFill>
                <a:latin typeface="Arial" panose="020B0604020202020204" pitchFamily="34" charset="0"/>
              </a:defRPr>
            </a:lvl9pPr>
          </a:lstStyle>
          <a:p>
            <a:pPr algn="just">
              <a:lnSpc>
                <a:spcPct val="93000"/>
              </a:lnSpc>
              <a:buClr>
                <a:srgbClr val="000000"/>
              </a:buClr>
              <a:buSzPct val="52000"/>
            </a:pPr>
            <a:r>
              <a:rPr lang="en-GB" altLang="en-US" sz="2400" dirty="0">
                <a:solidFill>
                  <a:srgbClr val="000000"/>
                </a:solidFill>
                <a:latin typeface="Cambria" panose="02040503050406030204" pitchFamily="18" charset="0"/>
              </a:rPr>
              <a:t>A </a:t>
            </a:r>
            <a:r>
              <a:rPr lang="en-GB" altLang="en-US" sz="2400" dirty="0" err="1">
                <a:solidFill>
                  <a:srgbClr val="000000"/>
                </a:solidFill>
                <a:latin typeface="Cambria" panose="02040503050406030204" pitchFamily="18" charset="0"/>
              </a:rPr>
              <a:t>NumPy</a:t>
            </a:r>
            <a:r>
              <a:rPr lang="en-GB" altLang="en-US" sz="2400" dirty="0">
                <a:solidFill>
                  <a:srgbClr val="000000"/>
                </a:solidFill>
                <a:latin typeface="Cambria" panose="02040503050406030204" pitchFamily="18" charset="0"/>
              </a:rPr>
              <a:t> array is an N-dimensional homogeneous collection of “items” of the same “kind”.  The kind can be any arbitrary structure and is specified using the data-type.</a:t>
            </a:r>
          </a:p>
        </p:txBody>
      </p:sp>
    </p:spTree>
    <p:extLst>
      <p:ext uri="{BB962C8B-B14F-4D97-AF65-F5344CB8AC3E}">
        <p14:creationId xmlns:p14="http://schemas.microsoft.com/office/powerpoint/2010/main" val="413525127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UOG 2019 v2">
      <a:dk1>
        <a:sysClr val="windowText" lastClr="000000"/>
      </a:dk1>
      <a:lt1>
        <a:sysClr val="window" lastClr="FFFFFF"/>
      </a:lt1>
      <a:dk2>
        <a:srgbClr val="353637"/>
      </a:dk2>
      <a:lt2>
        <a:srgbClr val="FFFFFF"/>
      </a:lt2>
      <a:accent1>
        <a:srgbClr val="188178"/>
      </a:accent1>
      <a:accent2>
        <a:srgbClr val="DE655E"/>
      </a:accent2>
      <a:accent3>
        <a:srgbClr val="488ECB"/>
      </a:accent3>
      <a:accent4>
        <a:srgbClr val="FFED00"/>
      </a:accent4>
      <a:accent5>
        <a:srgbClr val="FAA719"/>
      </a:accent5>
      <a:accent6>
        <a:srgbClr val="F1F2F3"/>
      </a:accent6>
      <a:hlink>
        <a:srgbClr val="353637"/>
      </a:hlink>
      <a:folHlink>
        <a:srgbClr val="A5A2A2"/>
      </a:folHlink>
    </a:clrScheme>
    <a:fontScheme name="UoG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 for Staffnet.ppt" id="{3FF94290-24B8-43CD-BACE-0A22F52C7776}" vid="{F1CF60C3-A535-4662-8557-5557904797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AB50BD7536E2C4E90DFAA8279D6949D" ma:contentTypeVersion="11" ma:contentTypeDescription="Create a new document." ma:contentTypeScope="" ma:versionID="68c380d5d032247a10b70086029a7200">
  <xsd:schema xmlns:xsd="http://www.w3.org/2001/XMLSchema" xmlns:xs="http://www.w3.org/2001/XMLSchema" xmlns:p="http://schemas.microsoft.com/office/2006/metadata/properties" xmlns:ns3="447889f0-fcaf-47ef-96c1-2176b6863eed" xmlns:ns4="1e7c26fa-327e-49d5-8d77-e72c19e98b8f" targetNamespace="http://schemas.microsoft.com/office/2006/metadata/properties" ma:root="true" ma:fieldsID="1ac209e6ec3b2269fb6ea157c2023afa" ns3:_="" ns4:_="">
    <xsd:import namespace="447889f0-fcaf-47ef-96c1-2176b6863eed"/>
    <xsd:import namespace="1e7c26fa-327e-49d5-8d77-e72c19e98b8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DateTake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7889f0-fcaf-47ef-96c1-2176b6863e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e7c26fa-327e-49d5-8d77-e72c19e98b8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F62B9498-C747-47EE-AC30-952BEE2621B8}">
  <ds:schemaRefs>
    <ds:schemaRef ds:uri="http://schemas.microsoft.com/sharepoint/v3/contenttype/forms"/>
  </ds:schemaRefs>
</ds:datastoreItem>
</file>

<file path=customXml/itemProps2.xml><?xml version="1.0" encoding="utf-8"?>
<ds:datastoreItem xmlns:ds="http://schemas.openxmlformats.org/officeDocument/2006/customXml" ds:itemID="{1DAFDE06-A030-496C-A1EF-6753D7ACF7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7889f0-fcaf-47ef-96c1-2176b6863eed"/>
    <ds:schemaRef ds:uri="1e7c26fa-327e-49d5-8d77-e72c19e98b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F1A8D7-B1D2-4C5D-885D-77A2FA7C9CD7}">
  <ds:schemaRefs>
    <ds:schemaRef ds:uri="http://www.w3.org/XML/1998/namespace"/>
    <ds:schemaRef ds:uri="http://purl.org/dc/elements/1.1/"/>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http://schemas.microsoft.com/office/2006/metadata/properties"/>
    <ds:schemaRef ds:uri="1e7c26fa-327e-49d5-8d77-e72c19e98b8f"/>
    <ds:schemaRef ds:uri="447889f0-fcaf-47ef-96c1-2176b6863eed"/>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3020</TotalTime>
  <Words>2516</Words>
  <Application>Microsoft Macintosh PowerPoint</Application>
  <PresentationFormat>Widescreen</PresentationFormat>
  <Paragraphs>408</Paragraphs>
  <Slides>35</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 Unicode MS</vt:lpstr>
      <vt:lpstr>Arial</vt:lpstr>
      <vt:lpstr>Calibri</vt:lpstr>
      <vt:lpstr>Cambria</vt:lpstr>
      <vt:lpstr>Courier New</vt:lpstr>
      <vt:lpstr>Times New Roman</vt:lpstr>
      <vt:lpstr>Wingdings</vt:lpstr>
      <vt:lpstr>1_Office Theme</vt:lpstr>
      <vt:lpstr>CT4029  Principles of Programming  Day 5 – Session 9 Arrays and Data Visualization </vt:lpstr>
      <vt:lpstr>Learning Outcomes </vt:lpstr>
      <vt:lpstr>Today’s Agenda!</vt:lpstr>
      <vt:lpstr>Numpy library and its functionalities  </vt:lpstr>
      <vt:lpstr>Scientific Python? </vt:lpstr>
      <vt:lpstr>Overview of NumPy</vt:lpstr>
      <vt:lpstr>Numpy – Multidimensional Array</vt:lpstr>
      <vt:lpstr>Universal Function</vt:lpstr>
      <vt:lpstr>NumPy Array</vt:lpstr>
      <vt:lpstr>Arrays – Numerical Python (Numpy) </vt:lpstr>
      <vt:lpstr>Numpy – N-dimensional Array manipulations </vt:lpstr>
      <vt:lpstr>Numpy - ndarray</vt:lpstr>
      <vt:lpstr>Numpy – Creation and Use – Multidimensional Array </vt:lpstr>
      <vt:lpstr>Numpy – ndarray attributes</vt:lpstr>
      <vt:lpstr>Numpy – Operations – Reshaping &amp; Slicing </vt:lpstr>
      <vt:lpstr>Numpy – Operations – Reshaping &amp; Slicing </vt:lpstr>
      <vt:lpstr>Numpy – Array Creation and Use </vt:lpstr>
      <vt:lpstr>Numpy – array creation and use </vt:lpstr>
      <vt:lpstr>Numpy – Array Creation and Use </vt:lpstr>
      <vt:lpstr>Numpy – Array Methods </vt:lpstr>
      <vt:lpstr>Numpy – Array Methods </vt:lpstr>
      <vt:lpstr>Numpy – Array Mathematics </vt:lpstr>
      <vt:lpstr>Numpy – Array Functions </vt:lpstr>
      <vt:lpstr>Matplotlib for data visualisation </vt:lpstr>
      <vt:lpstr>Plotting - matplotlib </vt:lpstr>
      <vt:lpstr>Data Visualisation </vt:lpstr>
      <vt:lpstr>Data Visualisation - Matplotlib</vt:lpstr>
      <vt:lpstr>Data Visualisation - Matplotlib</vt:lpstr>
      <vt:lpstr>Graphics</vt:lpstr>
      <vt:lpstr>Matplotlib.pyplot – Simple Graph </vt:lpstr>
      <vt:lpstr>Matplotlib.pyplot – Adding Style  </vt:lpstr>
      <vt:lpstr>Matplotlib.pyplot – Bar Graph </vt:lpstr>
      <vt:lpstr>Matplotlib.pyplot – Histogram </vt:lpstr>
      <vt:lpstr>Matplotlib.pyplot – Numpy &amp; text() </vt:lpstr>
      <vt:lpstr>PowerPoint Presentation</vt:lpstr>
    </vt:vector>
  </TitlesOfParts>
  <Company>University of Gloucestershire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Loukil, Zainab</dc:creator>
  <cp:lastModifiedBy>LOUKIL, Zainab</cp:lastModifiedBy>
  <cp:revision>80</cp:revision>
  <dcterms:created xsi:type="dcterms:W3CDTF">2020-02-07T15:07:43Z</dcterms:created>
  <dcterms:modified xsi:type="dcterms:W3CDTF">2022-10-15T22:20:32Z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0x010100EAB50BD7536E2C4E90DFAA8279D6949D</vt:lpwstr>
  </property>
  <property fmtid="{D5CDD505-2E9C-101B-9397-08002B2CF9AE}" pid="3" name="_dlc_DocIdItemGuid">
    <vt:lpwstr>86ddc6c5-15fd-4038-ade7-a0c48affb04f</vt:lpwstr>
  </property>
</Properties>
</file>